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70" r:id="rId11"/>
    <p:sldId id="271" r:id="rId12"/>
    <p:sldId id="272" r:id="rId13"/>
    <p:sldId id="273" r:id="rId14"/>
    <p:sldId id="27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2624" cy="39604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Выпускная работа</a:t>
            </a:r>
            <a:br>
              <a:rPr lang="ru-RU" sz="2000" dirty="0" smtClean="0"/>
            </a:br>
            <a:r>
              <a:rPr lang="ru-RU" sz="2000" dirty="0" smtClean="0"/>
              <a:t>слушателя профессиональной переподготовке</a:t>
            </a:r>
            <a:br>
              <a:rPr lang="ru-RU" sz="2000" dirty="0" smtClean="0"/>
            </a:br>
            <a:r>
              <a:rPr lang="ru-RU" sz="2000" dirty="0" smtClean="0"/>
              <a:t>по программе</a:t>
            </a:r>
            <a:br>
              <a:rPr lang="ru-RU" sz="2000" dirty="0" smtClean="0"/>
            </a:br>
            <a:r>
              <a:rPr lang="ru-RU" sz="2000" dirty="0" smtClean="0"/>
              <a:t>«Дошкольная педагогика»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068960"/>
            <a:ext cx="6172200" cy="33059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«Сопровождение ребёнка с ОВЗ дошкольной образовательной организации»</a:t>
            </a:r>
          </a:p>
          <a:p>
            <a:pPr algn="ctr"/>
            <a:r>
              <a:rPr lang="ru-RU" sz="2800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u="sng" dirty="0" smtClean="0"/>
              <a:t>Выполнил:</a:t>
            </a:r>
            <a:endParaRPr lang="ru-RU" dirty="0" smtClean="0"/>
          </a:p>
          <a:p>
            <a:pPr algn="r"/>
            <a:r>
              <a:rPr lang="ru-RU" dirty="0" smtClean="0"/>
              <a:t>Цыпина Е.И. </a:t>
            </a:r>
          </a:p>
          <a:p>
            <a:pPr algn="r"/>
            <a:r>
              <a:rPr lang="ru-RU" dirty="0" smtClean="0"/>
              <a:t>воспитатель МАДОУ</a:t>
            </a:r>
          </a:p>
          <a:p>
            <a:pPr algn="r"/>
            <a:r>
              <a:rPr lang="ru-RU" dirty="0" smtClean="0"/>
              <a:t> «Детский сад № 9 «Журавлик»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Важной составляющей психолого-педагогического сопровождения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Основная задача воспитателя в групповой работе - найти те методы, которые будут доступны и интересны всем участникам группы. Психологи рекомендуют  использовать такие коррекционно-развивающие </a:t>
            </a:r>
            <a:r>
              <a:rPr lang="ru-RU" dirty="0" smtClean="0"/>
              <a:t>технологии: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Игротерапия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П</a:t>
            </a:r>
            <a:r>
              <a:rPr lang="ru-RU" dirty="0" err="1" smtClean="0"/>
              <a:t>сихогимнастика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Сказкотерапия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Куклотерапия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Игры с песком.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Игротерапия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воздействует на детей через игру. В непринужденной обстановке дети учатся взаимодействию с другими людьми, познают мир и </a:t>
            </a:r>
            <a:r>
              <a:rPr lang="ru-RU" dirty="0" smtClean="0"/>
              <a:t>расширяют </a:t>
            </a:r>
            <a:r>
              <a:rPr lang="ru-RU" dirty="0" smtClean="0"/>
              <a:t>кругозор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5434766b6fbc61beab4ae382f7d5f3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140968"/>
            <a:ext cx="4331395" cy="2882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Психогимнастика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комплексы упражнений и игр, которые помогают расслаблять мышцы, выражать чувства и раскрепощаться эмоционально. Такие упражнения развивают познавательную и эмоционально-личностную сферу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30258560048871943_35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563634"/>
            <a:ext cx="4104456" cy="30783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Сказкотерапия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Куклотерапия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ru-RU" dirty="0" smtClean="0"/>
              <a:t>позволяет погрузить ребенка в определенную ситуацию на примере сказочных персонажей. Таким образом он развивает воображение, учится справляться со страхами и проживать свои эмоции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Куклотерапия</a:t>
            </a:r>
            <a:r>
              <a:rPr lang="ru-RU" dirty="0" smtClean="0"/>
              <a:t> работает по принципу </a:t>
            </a:r>
            <a:r>
              <a:rPr lang="ru-RU" dirty="0" err="1" smtClean="0"/>
              <a:t>сказкотерапии</a:t>
            </a:r>
            <a:r>
              <a:rPr lang="ru-RU" dirty="0" smtClean="0"/>
              <a:t>, только вместо сказки воспитатель воспроизводит кукольный театр.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53fc6e278b872c3db31c3a155c93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1935" y="3645024"/>
            <a:ext cx="4589827" cy="3024336"/>
          </a:xfrm>
          <a:prstGeom prst="rect">
            <a:avLst/>
          </a:prstGeom>
        </p:spPr>
      </p:pic>
      <p:pic>
        <p:nvPicPr>
          <p:cNvPr id="5" name="Рисунок 4" descr="pedagog-chitaet-detyam-knig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645250"/>
            <a:ext cx="4033460" cy="30241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Песочная терапия: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ru-RU" dirty="0" smtClean="0"/>
              <a:t>даёт возможность выразить ребёнку, то для чего трудно подобрать слова, увидеть в себе то, что обычно ускользает от сознательного восприятия. Игры с песком очень интересны детям, они успокаивают и расслабляют ребёнка и, значит, обеспечивают наиболее успешное выполнение задания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GyZO_r6h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98768"/>
            <a:ext cx="3240360" cy="3459231"/>
          </a:xfrm>
          <a:prstGeom prst="rect">
            <a:avLst/>
          </a:prstGeom>
        </p:spPr>
      </p:pic>
      <p:pic>
        <p:nvPicPr>
          <p:cNvPr id="5" name="Рисунок 4" descr="oIaWno1cV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006" y="3429000"/>
            <a:ext cx="304233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Особенности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взаимодействие ДОО с семьей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Вовлечение родителей в коррекционно-педагогическое воздействие влечёт за собой рост их активности, повышение педагогической компетентности, а также меняет характер отношений родителей к ребёнку и его особенностям.</a:t>
            </a:r>
          </a:p>
          <a:p>
            <a:r>
              <a:rPr lang="ru-RU" dirty="0" smtClean="0"/>
              <a:t> Практика показывает, что осознанное включение родителей в совместный с педагогами коррекционный процесс позволяет значительно повысить его эффективность </a:t>
            </a:r>
          </a:p>
          <a:p>
            <a:pPr algn="ctr">
              <a:buNone/>
            </a:pPr>
            <a:r>
              <a:rPr lang="ru-RU" sz="2000" dirty="0" smtClean="0"/>
              <a:t>(проведение консультаций, тренингов, практикумов по реализации коррекционно-развивающих задач; проведение открытых занятий)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Заключение     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Достижение эффективности в коррекционно-развивающей работе возможно за счет взаимодействия всех участников педагогического процесса и в совместном решении образовательных, воспитательных и коррекционных задач.</a:t>
            </a:r>
          </a:p>
          <a:p>
            <a:pPr>
              <a:buNone/>
            </a:pPr>
            <a:r>
              <a:rPr lang="ru-RU" dirty="0" smtClean="0"/>
              <a:t> Единообразие подходов к работе с детьми, преемственность в требованиях, а также в содержании и методах коррекционной, учебной и воспитательной работы, комплексность и многообразие средств развития детей, устранение имеющихся у них недостатков, использование ведущего вида деятельности – залог успеха в работе.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74676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 за 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Обучающийся с ограниченными возможностями здоровья – физическое лицо, имеющее недостатки в физическом и (или) психологическом развитии, подтвержденные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комиссией и препятствующие получению образования без создания специальных условий. (ст.2 ФЗ «Об образовании в Российской Федерации). В соответствии с Федеральным Законом и ФГОС ДО, каждый ребенок должен иметь равные возможности для полноценного развития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Цели и 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Цель </a:t>
            </a:r>
            <a:r>
              <a:rPr lang="ru-RU" b="1" dirty="0" smtClean="0"/>
              <a:t>психолого-педагогического</a:t>
            </a:r>
          </a:p>
          <a:p>
            <a:pPr>
              <a:buNone/>
            </a:pPr>
            <a:r>
              <a:rPr lang="ru-RU" b="1" dirty="0" smtClean="0"/>
              <a:t>сопровождения : </a:t>
            </a:r>
          </a:p>
          <a:p>
            <a:pPr algn="just">
              <a:buNone/>
            </a:pPr>
            <a:r>
              <a:rPr lang="ru-RU" dirty="0" smtClean="0"/>
              <a:t>    создание </a:t>
            </a:r>
            <a:r>
              <a:rPr lang="ru-RU" dirty="0" smtClean="0"/>
              <a:t>комплексной системы </a:t>
            </a:r>
            <a:r>
              <a:rPr lang="ru-RU" dirty="0" err="1" smtClean="0"/>
              <a:t>психолого</a:t>
            </a: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</a:t>
            </a:r>
            <a:r>
              <a:rPr lang="ru-RU" dirty="0" smtClean="0"/>
              <a:t>педагогических </a:t>
            </a:r>
            <a:r>
              <a:rPr lang="ru-RU" dirty="0" smtClean="0"/>
              <a:t>условий, способствующих успешной адаптации, реабилитации и личностному росту детей в социуме</a:t>
            </a:r>
            <a:r>
              <a:rPr lang="ru-RU" b="1" dirty="0" smtClean="0"/>
              <a:t>.</a:t>
            </a:r>
          </a:p>
          <a:p>
            <a:pPr algn="just">
              <a:buNone/>
            </a:pPr>
            <a:r>
              <a:rPr lang="ru-RU" b="1" dirty="0" smtClean="0"/>
              <a:t>Задачи: </a:t>
            </a:r>
          </a:p>
          <a:p>
            <a:pPr algn="just"/>
            <a:r>
              <a:rPr lang="ru-RU" dirty="0" smtClean="0"/>
              <a:t>изучить </a:t>
            </a:r>
            <a:r>
              <a:rPr lang="ru-RU" dirty="0" smtClean="0"/>
              <a:t>нормативные документы и методическую литературу по заданной теме;</a:t>
            </a:r>
          </a:p>
          <a:p>
            <a:pPr algn="just"/>
            <a:r>
              <a:rPr lang="ru-RU" dirty="0" smtClean="0"/>
              <a:t>определить </a:t>
            </a:r>
            <a:r>
              <a:rPr lang="ru-RU" dirty="0" smtClean="0"/>
              <a:t>основные этапы сопровождения ребенка с ОВЗ в дошкольной образовательной организации;</a:t>
            </a:r>
          </a:p>
          <a:p>
            <a:pPr algn="just"/>
            <a:r>
              <a:rPr lang="ru-RU" dirty="0" smtClean="0"/>
              <a:t>описать </a:t>
            </a:r>
            <a:r>
              <a:rPr lang="ru-RU" dirty="0" smtClean="0"/>
              <a:t>систему коррекционно-педагогической работы с детьми с ОВЗ в дошкольной образовательной организации.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категории детей с ограниченными возможностями здоровья: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дети с нарушениями опорно-двигательного аппарата;</a:t>
            </a:r>
          </a:p>
          <a:p>
            <a:r>
              <a:rPr lang="ru-RU" dirty="0" smtClean="0"/>
              <a:t>- дети с нарушениями слуха (глухие, слабослышащие);</a:t>
            </a:r>
          </a:p>
          <a:p>
            <a:r>
              <a:rPr lang="ru-RU" dirty="0" smtClean="0"/>
              <a:t> - дети с нарушением зрения (слепые, слабовидящие);</a:t>
            </a:r>
          </a:p>
          <a:p>
            <a:r>
              <a:rPr lang="ru-RU" dirty="0" smtClean="0"/>
              <a:t>- дети с тяжелыми нарушениями речи;</a:t>
            </a:r>
          </a:p>
          <a:p>
            <a:r>
              <a:rPr lang="ru-RU" dirty="0" smtClean="0"/>
              <a:t>- дети с задержкой психического развития;</a:t>
            </a:r>
          </a:p>
          <a:p>
            <a:r>
              <a:rPr lang="ru-RU" dirty="0" smtClean="0"/>
              <a:t> - дети с интеллектуальными нарушениями; </a:t>
            </a:r>
          </a:p>
          <a:p>
            <a:r>
              <a:rPr lang="ru-RU" dirty="0" smtClean="0"/>
              <a:t>- дети с расстройством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спектра.</a:t>
            </a:r>
          </a:p>
          <a:p>
            <a:r>
              <a:rPr lang="ru-RU" dirty="0" smtClean="0"/>
              <a:t>- дети со сложным дефектом (сочетание двух и более недостатков в физическом и (или) психическом развитии, с иными ограниченными возможностями здоровья).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дети с ограниченными возможностями здоровья могут получать образование как в группах </a:t>
            </a:r>
            <a:r>
              <a:rPr lang="ru-RU" sz="2000" dirty="0" err="1" smtClean="0">
                <a:solidFill>
                  <a:schemeClr val="tx1"/>
                </a:solidFill>
              </a:rPr>
              <a:t>общеразвивающей</a:t>
            </a:r>
            <a:r>
              <a:rPr lang="ru-RU" sz="2000" dirty="0" smtClean="0">
                <a:solidFill>
                  <a:schemeClr val="tx1"/>
                </a:solidFill>
              </a:rPr>
              <a:t>, так и в группах комбинированной или компенсирующей направленности.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99715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Группы компенсирующей направленности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создаются для осуществления квалифицированной коррекции недостатков в физическом и психическом развитии и дошкольного образования детей с ограниченными возможностями здоровья для различных категорий детей (например, группа для детей с ЗПР; группа для детей с ТНР и др.). В этом случае коррекционная работа должна учитывать особенности развития и специфические образовательные потребности соответствующей категории детей. В группах компенсирующей направленности реализуется адаптированная основная образовательная программа.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комбинированной направленности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создаются для организации совместного воспитания и образования здоровых детей и детей с ограниченными возможностями здоровья. Ребенок с ОВЗ может также посещать группу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направленности. В этом случае мы имеем дело с инклюзивным образованием. В группах комбинированной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направленности для каждого ребенка с ОВЗ разрабатывается адаптированная образовательная программа с учетом их индивидуальных психофизиологических особенностей.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этапы сопровождения ребенка с ОВЗ в дошкольной образовательной организации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диагностический-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 необходимой информации об особенностях психофизического развития ребенка. Диагностика проводится всеми специалистами;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консультативно-проектный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специалисты обсуждают возможные варианты решения проблемы, определяют наиболее эффективные методы и приемы коррекционной работы, составляют индивидуальные программы, распределяют обязанности по их реализации, уточняют сроки;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реализуются индивидуальные программы комплексного сопровождения детей с ОВЗ. Специфика сопровождения такова, что каждый специалист выполняет определенные задачи в области своей предметной деятельности;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рефлексивный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проводится мониторинг достижений ребенка, анализ выполнения поставленных задач всеми участниками сопровождения, анализ эффективности программы, её дальнейшая корректировка. Этот этап может стать заключительным в реализации индивидуальной программы сопровождения.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Комплексное сопровождения детей с ОВЗ в группах компенсирующей направленности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На основании Федерального Закона «Об образовании в Российской Федерации» № 273 от 29.12.2012 года (ст. 55 п. 3), дети с ограниченными возможностями здоровья принимаются на обучение по адаптированной</a:t>
            </a:r>
            <a:r>
              <a:rPr lang="ru-RU" b="1" dirty="0" smtClean="0"/>
              <a:t> </a:t>
            </a:r>
            <a:r>
              <a:rPr lang="ru-RU" dirty="0" smtClean="0"/>
              <a:t>основной общеобразовательной программе</a:t>
            </a:r>
            <a:r>
              <a:rPr lang="ru-RU" b="1" dirty="0" smtClean="0"/>
              <a:t> </a:t>
            </a:r>
            <a:r>
              <a:rPr lang="ru-RU" dirty="0" smtClean="0"/>
              <a:t>только с согласия родителей </a:t>
            </a:r>
            <a:r>
              <a:rPr lang="ru-RU" i="1" dirty="0" smtClean="0"/>
              <a:t>(законных представителей)</a:t>
            </a:r>
            <a:r>
              <a:rPr lang="ru-RU" dirty="0" smtClean="0"/>
              <a:t> и на основании рекомендаций территориальной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комиссии.</a:t>
            </a:r>
          </a:p>
          <a:p>
            <a:pPr algn="just">
              <a:buNone/>
            </a:pPr>
            <a:r>
              <a:rPr lang="ru-RU" dirty="0" smtClean="0"/>
              <a:t> В службу </a:t>
            </a:r>
            <a:r>
              <a:rPr lang="ru-RU" b="1" dirty="0" smtClean="0"/>
              <a:t>сопровождения </a:t>
            </a:r>
            <a:r>
              <a:rPr lang="ru-RU" dirty="0" smtClean="0"/>
              <a:t>в дошкольном образовательном учреждении входят различные специалисты (медицинский работник, учитель дефектолог, учитель логопед, педагог-психолог, воспитатель, музыкальный руководитель, инструктор по физической культуре).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Воспитатели: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развития разных видов деятельности ребенка,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коммуникативной активности и культуры,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ровень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формирования целенаправленной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авыков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самообслуживания согласно возрастному этапу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рекомендации учителя-дефектолога, учителя-логопеда, педагога-психолога, медицинского работника.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Технологии, формы и методы работы с детьми с ОВЗ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В процесс обучения детей с ОВЗ необходимо учитывать их психолого-педагогические характеристики, такие как повышенная утомляемость, слабая концентрация внимания, низкая работоспособность. Эти особенности стоит учитывать при выборе формы обучения. </a:t>
            </a:r>
          </a:p>
          <a:p>
            <a:pPr algn="just">
              <a:buNone/>
            </a:pPr>
            <a:r>
              <a:rPr lang="ru-RU" dirty="0" smtClean="0"/>
              <a:t>Например, следует уменьшить продолжительность занятий, чаще менять виды деятельности и выделять больше времени на любые задачи. Но это не значит, что ребенка с ОВЗ нужно отделять от основной группы. </a:t>
            </a:r>
            <a:r>
              <a:rPr lang="ru-RU" b="1" dirty="0" smtClean="0"/>
              <a:t>Важно</a:t>
            </a:r>
            <a:r>
              <a:rPr lang="ru-RU" dirty="0" smtClean="0"/>
              <a:t> выявить их сильные стороны,  интересы, предрасположенность ребенка к какой-либо деятельности и опираться на них в обучении.</a:t>
            </a:r>
          </a:p>
          <a:p>
            <a:pPr algn="just">
              <a:buNone/>
            </a:pPr>
            <a:r>
              <a:rPr lang="ru-RU" dirty="0" smtClean="0"/>
              <a:t>Основная задача воспитателя в групповой работе - найти те методы, которые будут доступны и интересны всем участникам группы.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1088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Выпускная работа слушателя профессиональной переподготовке по программе «Дошкольная педагогика»       </vt:lpstr>
      <vt:lpstr>Слайд 2</vt:lpstr>
      <vt:lpstr>Цели и задачи:</vt:lpstr>
      <vt:lpstr>   категории детей с ограниченными возможностями здоровья:  </vt:lpstr>
      <vt:lpstr>       дети с ограниченными возможностями здоровья могут получать образование как в группах общеразвивающей, так и в группах комбинированной или компенсирующей направленности. </vt:lpstr>
      <vt:lpstr>Основные этапы сопровождения ребенка с ОВЗ в дошкольной образовательной организации</vt:lpstr>
      <vt:lpstr>Комплексное сопровождения детей с ОВЗ в группах компенсирующей направленности </vt:lpstr>
      <vt:lpstr>Воспитатели:</vt:lpstr>
      <vt:lpstr>Технологии, формы и методы работы с детьми с ОВЗ</vt:lpstr>
      <vt:lpstr>Важной составляющей психолого-педагогического сопровождения</vt:lpstr>
      <vt:lpstr>Игротерапия:</vt:lpstr>
      <vt:lpstr>Психогимнастика:</vt:lpstr>
      <vt:lpstr>Сказкотерапия, Куклотерапия</vt:lpstr>
      <vt:lpstr>Песочная терапия:</vt:lpstr>
      <vt:lpstr>Особенности взаимодействие ДОО с семьей</vt:lpstr>
      <vt:lpstr>Заключение       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работа слушателя профессиональной переподготовке по программе «Дошкольная педагогика»       </dc:title>
  <dc:creator>Настенька</dc:creator>
  <cp:lastModifiedBy>Devyatkov Aleksey</cp:lastModifiedBy>
  <cp:revision>11</cp:revision>
  <dcterms:created xsi:type="dcterms:W3CDTF">2023-06-19T15:44:03Z</dcterms:created>
  <dcterms:modified xsi:type="dcterms:W3CDTF">2023-06-21T16:06:18Z</dcterms:modified>
</cp:coreProperties>
</file>