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1" r:id="rId3"/>
    <p:sldId id="282" r:id="rId4"/>
    <p:sldId id="275" r:id="rId5"/>
    <p:sldId id="283" r:id="rId6"/>
    <p:sldId id="266" r:id="rId7"/>
    <p:sldId id="280" r:id="rId8"/>
    <p:sldId id="268" r:id="rId9"/>
    <p:sldId id="285" r:id="rId10"/>
    <p:sldId id="270" r:id="rId11"/>
    <p:sldId id="271" r:id="rId12"/>
    <p:sldId id="272" r:id="rId13"/>
    <p:sldId id="284" r:id="rId14"/>
    <p:sldId id="273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0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A591-7D8C-49E6-8062-79B4CFBC038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CEC5-48B1-4D86-9E84-5481C0406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A591-7D8C-49E6-8062-79B4CFBC038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CEC5-48B1-4D86-9E84-5481C0406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A591-7D8C-49E6-8062-79B4CFBC038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CEC5-48B1-4D86-9E84-5481C0406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A591-7D8C-49E6-8062-79B4CFBC038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CEC5-48B1-4D86-9E84-5481C0406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A591-7D8C-49E6-8062-79B4CFBC038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CEC5-48B1-4D86-9E84-5481C0406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A591-7D8C-49E6-8062-79B4CFBC038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CEC5-48B1-4D86-9E84-5481C0406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A591-7D8C-49E6-8062-79B4CFBC038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CEC5-48B1-4D86-9E84-5481C0406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A591-7D8C-49E6-8062-79B4CFBC038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CEC5-48B1-4D86-9E84-5481C0406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A591-7D8C-49E6-8062-79B4CFBC038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CEC5-48B1-4D86-9E84-5481C0406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A591-7D8C-49E6-8062-79B4CFBC038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CEC5-48B1-4D86-9E84-5481C0406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A591-7D8C-49E6-8062-79B4CFBC038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CEC5-48B1-4D86-9E84-5481C0406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FA591-7D8C-49E6-8062-79B4CFBC038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DCEC5-48B1-4D86-9E84-5481C0406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7;&#1072;&#1096;&#1072;\Desktop\&#1087;&#1088;&#1086;&#1077;&#1082;&#1090;&#1099;\&#1053;&#1055;&#1050;&#1086;&#1085;&#1092;&#1077;&#1088;&#1077;&#1085;&#1094;&#1080;&#1103;%20&#1073;&#1083;&#1086;&#1082;&#1072;&#1076;&#1072;%20&#1048;&#1075;&#1086;&#1088;&#1100;\VID-20240125-WA0049%20(video-converter.com).wmv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Саш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896448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</a:t>
            </a:r>
          </a:p>
          <a:p>
            <a:endParaRPr lang="ru-RU" sz="4000" b="1" dirty="0" smtClean="0">
              <a:solidFill>
                <a:srgbClr val="C00000"/>
              </a:solidFill>
            </a:endParaRPr>
          </a:p>
          <a:p>
            <a:endParaRPr lang="ru-RU" sz="4000" b="1" dirty="0" smtClean="0">
              <a:solidFill>
                <a:srgbClr val="C00000"/>
              </a:solidFill>
            </a:endParaRPr>
          </a:p>
          <a:p>
            <a:endParaRPr lang="ru-RU" sz="4000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476672"/>
            <a:ext cx="7992888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Муниципальное казённое общеобразовательное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     «</a:t>
            </a:r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Образцовская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основная общеобразовательная школа»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979712" y="1484784"/>
            <a:ext cx="4968552" cy="108012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Исследовательский проект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688" y="2636912"/>
            <a:ext cx="5400600" cy="2376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ПАНОРАМА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  «ТЯЖЁЛЫЕ ДНИ БЛОКАДЫ»</a:t>
            </a:r>
            <a:endParaRPr lang="ru-RU" sz="4000" b="1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5085184"/>
            <a:ext cx="4608512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ПОДГОТОВИЛ УЧЕНИК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7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КЛАССА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  КУПЕЦКОВ ИГОРЬ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Саш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</p:spPr>
      </p:pic>
      <p:pic>
        <p:nvPicPr>
          <p:cNvPr id="19459" name="Picture 3" descr="C:\Users\Саша\Desktop\IMG20240221142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936437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Users\Саша\Desktop\IMG20240221143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916831"/>
            <a:ext cx="3816424" cy="36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27984" y="2974106"/>
            <a:ext cx="316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60648"/>
            <a:ext cx="7488832" cy="14401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 шил мешки, куклы, стараясь передать внешний вид того времени. Мастерил санки с вёдрами и вещами.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Саш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pic>
        <p:nvPicPr>
          <p:cNvPr id="20483" name="Picture 3" descr="C:\Users\Саша\Desktop\IMG_20240221_175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424847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Users\Саша\Desktop\IMG20240118113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24744"/>
            <a:ext cx="417646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332656"/>
            <a:ext cx="8280920" cy="8640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Когда было всё готово, я приступил к сборке панорамы.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Саш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404664"/>
            <a:ext cx="7920880" cy="20162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Панорама получилась очень реалистичной. Когда на неё смотришь, тебе кажется, что ты идёшь по разрушенному, зимнему городу и  полностью погружаешься в то страшное время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026" name="Picture 2" descr="C:\Users\Саша\Desktop\блокада\IMG_20240122_175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489654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Саш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6" name="Выноска со стрелкой вниз 5"/>
          <p:cNvSpPr/>
          <p:nvPr/>
        </p:nvSpPr>
        <p:spPr>
          <a:xfrm>
            <a:off x="2771800" y="260648"/>
            <a:ext cx="3384376" cy="720080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Вывод:</a:t>
            </a:r>
            <a:endParaRPr lang="ru-RU" sz="3200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052736"/>
            <a:ext cx="7992888" cy="14401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ходе реализации проекта, я понял, что правильно выбрал тему «Тяжёлые дни блокады»!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Picture 3" descr="C:\Users\Саша\Downloads\IMG_20240122_175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17823"/>
            <a:ext cx="3312368" cy="425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аш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76974" cy="6408712"/>
          </a:xfrm>
          <a:prstGeom prst="rect">
            <a:avLst/>
          </a:prstGeom>
          <a:noFill/>
        </p:spPr>
      </p:pic>
      <p:pic>
        <p:nvPicPr>
          <p:cNvPr id="1028" name="Picture 4" descr="27 ЯНВАРЯ - ДЕНЬ ПОЛНОГО СНЯТИЯ БЛОКАДЫ ЛЕНИНГРАДА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76872"/>
            <a:ext cx="462545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556792"/>
            <a:ext cx="75963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endParaRPr lang="ru-RU" sz="2400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32656"/>
            <a:ext cx="7632848" cy="18722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По окончании проекта мною было подготовлено видео к памятной дате - 80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летию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 полного освобождения Ленинграда от фашистской блокады </a:t>
            </a:r>
            <a:endParaRPr lang="ru-RU" sz="24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ша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8776974" cy="6408712"/>
          </a:xfrm>
          <a:prstGeom prst="rect">
            <a:avLst/>
          </a:prstGeom>
          <a:noFill/>
        </p:spPr>
      </p:pic>
      <p:pic>
        <p:nvPicPr>
          <p:cNvPr id="4" name="VID-20240125-WA0049 (video-converter.com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548680"/>
            <a:ext cx="8352928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аш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704967" cy="6480720"/>
          </a:xfrm>
          <a:prstGeom prst="rect">
            <a:avLst/>
          </a:prstGeom>
          <a:noFill/>
        </p:spPr>
      </p:pic>
      <p:sp>
        <p:nvSpPr>
          <p:cNvPr id="2052" name="AutoShape 4" descr="ДЕТСТВО, ОПАЛЕННОЕ ВОЙН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Саша\Desktop\unnam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38164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Саша\Desktop\crg04ogdieibzbem_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924944"/>
            <a:ext cx="367240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404664"/>
            <a:ext cx="7056784" cy="216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«Мы родились и живём без войны,</a:t>
            </a:r>
            <a:endParaRPr lang="ru-RU" sz="24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Благодарны за покой и тишину,</a:t>
            </a:r>
            <a:endParaRPr lang="ru-RU" sz="24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Мы учимся, мы сыты и спокойны,</a:t>
            </a:r>
            <a:endParaRPr lang="ru-RU" sz="24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Но не надо забывать войну».</a:t>
            </a:r>
            <a:endParaRPr lang="ru-RU" sz="24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аш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704967" cy="6408712"/>
          </a:xfrm>
          <a:prstGeom prst="rect">
            <a:avLst/>
          </a:prstGeom>
          <a:noFill/>
        </p:spPr>
      </p:pic>
      <p:sp>
        <p:nvSpPr>
          <p:cNvPr id="8" name="Выноска со стрелкой вниз 7"/>
          <p:cNvSpPr/>
          <p:nvPr/>
        </p:nvSpPr>
        <p:spPr>
          <a:xfrm>
            <a:off x="2267744" y="332656"/>
            <a:ext cx="4680520" cy="1008112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Актуальность </a:t>
            </a:r>
            <a:endParaRPr lang="ru-RU" sz="3200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1340768"/>
            <a:ext cx="8280920" cy="50405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Время всё дальше отодвигает события Великой Отечественной войны. Как научить детей помнить защитников Родины, отстоявших родную землю, гордиться мужеством, героизмом, стойкостью советских солдат? Где взять эти знания? Очень важно именно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сейчас не прервать живую нить памяти о героическом подвиге и мужестве нашего народа в те тяжёлые годы, когда шла жестокая и страшная война, а город Ленинград, находился в блокадном кольце. </a:t>
            </a:r>
            <a:endParaRPr lang="ru-RU" sz="24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Саш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8784976" cy="6480721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3528" y="-1868537"/>
            <a:ext cx="8064896" cy="96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979712" y="260648"/>
            <a:ext cx="4248472" cy="8640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474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Гипотеза:</a:t>
            </a:r>
            <a:endParaRPr lang="ru-RU" sz="32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196752"/>
            <a:ext cx="7416824" cy="15841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 связи с этим у меня появилась потребность, пополнить знания об истории, воссоздать атмосферу войны в городе, во время страшной блокады.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051720" y="2852936"/>
            <a:ext cx="4176464" cy="1008112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Цель: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933056"/>
            <a:ext cx="7488832" cy="15841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11560" y="3945830"/>
            <a:ext cx="712879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Расширить представление детей о героическом подвиге жителей блокадного Ленинграда в годы Великой отечественной войны.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Саш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3528" y="-52660"/>
            <a:ext cx="806489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979712" y="332656"/>
            <a:ext cx="3672408" cy="1008112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340768"/>
            <a:ext cx="7488832" cy="46085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1. Углубить знания и представления детей о военном времени в блокадном Ленинграде.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2. Формировать у детей чувство героизма и патриотизма.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3. Воспитывать уважение к защитникам Родины на примере исторических событий и подвигов людей во время блокады Ленинграда.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Саш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pic>
        <p:nvPicPr>
          <p:cNvPr id="6" name="Рисунок 5" descr="80 лет назад началась блокада Ленинграда |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36004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23528" y="476672"/>
            <a:ext cx="4320480" cy="60486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Блокада Ленинграда - самая трагическая страница в истории Второй мировой войны.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Ни один город мира за всю историю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воин не отдал за Победу столько жизней, как Ленинград.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страшные блокадные 872 дня люди умирали от голода и холода,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 не сдали город фашистам!</a:t>
            </a:r>
            <a:endParaRPr lang="ru-RU" sz="20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Стойкость, мужество, храбрость, отвага  ленинградцев навсегда останутся в памяти не только граждан нашей страны, но и всего мира.</a:t>
            </a:r>
            <a:endParaRPr lang="ru-RU" sz="20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ш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1028" name="AutoShape 4" descr="Восемь подвигов, которые совершили ленинградцы - KP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Саша\Desktop\блокада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20"/>
            <a:ext cx="430107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Саша\Desktop\блокада\705f2e30bb2c5fbee8dcc967bc9d22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426793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67544" y="332656"/>
            <a:ext cx="7848872" cy="2304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Рассматривая иллюстрации, и кадры хроники тех лет я очень увлёкся этой темой, и решил воссоздать картину блокадного города в виде панорамы «Тяжёлые дни блокады». </a:t>
            </a:r>
            <a:endParaRPr lang="ru-RU" sz="24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Саш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7632"/>
            <a:ext cx="8784975" cy="6561728"/>
          </a:xfrm>
          <a:prstGeom prst="rect">
            <a:avLst/>
          </a:prstGeom>
          <a:noFill/>
        </p:spPr>
      </p:pic>
      <p:pic>
        <p:nvPicPr>
          <p:cNvPr id="17411" name="Picture 3" descr="C:\Users\Саша\Desktop\IMG20240221142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09634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188640"/>
            <a:ext cx="4896544" cy="64087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Мне хотелось как можно точнее и реалистичнее передать весь ужас блокадного города.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 начал со сбора информации, в интернете, школьной библиотеке, задавал вопросы учителю истории.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чем больше я узнавал,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тем сильнее мне хотелось поделиться гордостью за стойкость и мужество Ленинградцев.   </a:t>
            </a:r>
            <a:endParaRPr lang="ru-RU" sz="24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Саш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12" y="188640"/>
            <a:ext cx="8802776" cy="6480720"/>
          </a:xfrm>
          <a:prstGeom prst="rect">
            <a:avLst/>
          </a:prstGeom>
          <a:noFill/>
        </p:spPr>
      </p:pic>
      <p:pic>
        <p:nvPicPr>
          <p:cNvPr id="18435" name="Picture 3" descr="C:\Users\Саша\Desktop\IMG_20240117_19405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395921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332656"/>
            <a:ext cx="7776864" cy="17281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ходе реализации проекта я изготавливал военную технику Великой Отечественной  войны, танки, самолёты, машины, макеты разрушенных домов. </a:t>
            </a:r>
            <a:endParaRPr lang="ru-RU" sz="24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2" name="Picture 4" descr="C:\Users\Саша\Desktop\IMG20240117195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132856"/>
            <a:ext cx="388843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466</Words>
  <Application>Microsoft Office PowerPoint</Application>
  <PresentationFormat>Экран (4:3)</PresentationFormat>
  <Paragraphs>102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70</cp:revision>
  <dcterms:created xsi:type="dcterms:W3CDTF">2024-02-21T15:43:45Z</dcterms:created>
  <dcterms:modified xsi:type="dcterms:W3CDTF">2025-03-23T16:04:41Z</dcterms:modified>
</cp:coreProperties>
</file>