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8" r:id="rId6"/>
    <p:sldId id="270" r:id="rId7"/>
    <p:sldId id="261" r:id="rId8"/>
    <p:sldId id="262" r:id="rId9"/>
    <p:sldId id="267" r:id="rId10"/>
    <p:sldId id="269" r:id="rId11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9F14"/>
    <a:srgbClr val="E0060B"/>
    <a:srgbClr val="F8080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56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6FF96-0BA2-44AC-8498-AA595477A07F}" type="datetimeFigureOut">
              <a:rPr lang="ru-RU" smtClean="0"/>
              <a:pPr/>
              <a:t>11.09.2024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7AD7B-6564-4A3F-8EDF-12E1E44A45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6FF96-0BA2-44AC-8498-AA595477A07F}" type="datetimeFigureOut">
              <a:rPr lang="ru-RU" smtClean="0"/>
              <a:pPr/>
              <a:t>11.09.2024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7AD7B-6564-4A3F-8EDF-12E1E44A45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6FF96-0BA2-44AC-8498-AA595477A07F}" type="datetimeFigureOut">
              <a:rPr lang="ru-RU" smtClean="0"/>
              <a:pPr/>
              <a:t>11.09.2024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7AD7B-6564-4A3F-8EDF-12E1E44A45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6FF96-0BA2-44AC-8498-AA595477A07F}" type="datetimeFigureOut">
              <a:rPr lang="ru-RU" smtClean="0"/>
              <a:pPr/>
              <a:t>11.09.2024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7AD7B-6564-4A3F-8EDF-12E1E44A45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6FF96-0BA2-44AC-8498-AA595477A07F}" type="datetimeFigureOut">
              <a:rPr lang="ru-RU" smtClean="0"/>
              <a:pPr/>
              <a:t>11.09.2024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7AD7B-6564-4A3F-8EDF-12E1E44A45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6FF96-0BA2-44AC-8498-AA595477A07F}" type="datetimeFigureOut">
              <a:rPr lang="ru-RU" smtClean="0"/>
              <a:pPr/>
              <a:t>11.09.2024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7AD7B-6564-4A3F-8EDF-12E1E44A45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6FF96-0BA2-44AC-8498-AA595477A07F}" type="datetimeFigureOut">
              <a:rPr lang="ru-RU" smtClean="0"/>
              <a:pPr/>
              <a:t>11.09.2024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7AD7B-6564-4A3F-8EDF-12E1E44A45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6FF96-0BA2-44AC-8498-AA595477A07F}" type="datetimeFigureOut">
              <a:rPr lang="ru-RU" smtClean="0"/>
              <a:pPr/>
              <a:t>11.09.2024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7AD7B-6564-4A3F-8EDF-12E1E44A45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6FF96-0BA2-44AC-8498-AA595477A07F}" type="datetimeFigureOut">
              <a:rPr lang="ru-RU" smtClean="0"/>
              <a:pPr/>
              <a:t>11.09.2024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7AD7B-6564-4A3F-8EDF-12E1E44A45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6FF96-0BA2-44AC-8498-AA595477A07F}" type="datetimeFigureOut">
              <a:rPr lang="ru-RU" smtClean="0"/>
              <a:pPr/>
              <a:t>11.09.2024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7AD7B-6564-4A3F-8EDF-12E1E44A45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6FF96-0BA2-44AC-8498-AA595477A07F}" type="datetimeFigureOut">
              <a:rPr lang="ru-RU" smtClean="0"/>
              <a:pPr/>
              <a:t>11.09.2024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7AD7B-6564-4A3F-8EDF-12E1E44A45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6FF96-0BA2-44AC-8498-AA595477A07F}" type="datetimeFigureOut">
              <a:rPr lang="ru-RU" smtClean="0"/>
              <a:pPr/>
              <a:t>11.09.2024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7AD7B-6564-4A3F-8EDF-12E1E44A450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 descr="C:\Users\Admin\Desktop\gas-kvas-com-p-ramki-narodnoe-tvorchestvo-na-prozrachnom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00034" y="1214422"/>
            <a:ext cx="80724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 Как наши бабушки хлеб пекли»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9" name="Picture 5" descr="Picture backgrou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2285992"/>
            <a:ext cx="4572000" cy="3429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 descr="C:\Users\Admin\Desktop\gas-kvas-com-p-ramki-narodnoe-tvorchestvo-na-prozrachnom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1026" name="Picture 2" descr="C:\Users\Admin\Desktop\10000107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63" y="1462088"/>
            <a:ext cx="7000875" cy="3933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:\Users\Admin\Desktop\gas-kvas-com-p-ramki-narodnoe-tvorchestvo-na-prozrachnom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1026" name="Picture 2" descr="C:\Users\Admin\Desktop\large_bbe02f7f-d1ca-4560-afa3-a2444a3da0a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555" y="2786058"/>
            <a:ext cx="3009436" cy="20946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285852" y="5143512"/>
            <a:ext cx="12363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СИТО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8" name="AutoShape 4" descr="https://image.shutterstock.com/image-photo/flour-sifting-through-sieve-baking-260nw-5894772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image.shutterstock.com/image-photo/flour-sifting-through-sieve-baking-260nw-5894772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1" name="Picture 7" descr="C:\Users\Admin\Desktop\ZdoPHbQY0Q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0" y="3286124"/>
            <a:ext cx="4481993" cy="2981326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571472" y="285728"/>
            <a:ext cx="8143932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Наши  бабушки обычно тесто начинали замешивать еще на рассвете. Надевали чистую одежду, молились и приступали к работе. Перед замесом теста муку просеивали через сито. Мука в процессе просеивания должна была «надышаться».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C:\Users\Admin\Desktop\gas-kvas-com-p-ramki-narodnoe-tvorchestvo-na-prozrachnom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0034" y="785794"/>
            <a:ext cx="735811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Пекли черный «кислый» хлеб. Черным он назывался потому, что для его приготовления использовалась ржаная мука, а она имеет более темный цвет, чем пшеничная. «Кислый» – потому что использовалась кислая закваска. Замесив в квашне – деревянной кадушке – тесто и сформовав округлые хлеба, хозяюшка собирала остатки теста со стенок в комочек, присыпала мукой и оставляла для закваски до следующего раза.</a:t>
            </a:r>
            <a:b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1" name="Picture 1" descr="C:\Users\Admin\Desktop\74a49bf0-d666-5390-9a2a-61cb91d9cfd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018363"/>
            <a:ext cx="2500330" cy="187524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143240" y="5286388"/>
            <a:ext cx="16160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КВАШНЯ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Admin\Desktop\6038485_a3gkkZ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3929066"/>
            <a:ext cx="3143272" cy="23649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C:\Users\Admin\Desktop\gas-kvas-com-p-ramki-narodnoe-tvorchestvo-na-prozrachnom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857224" y="571480"/>
            <a:ext cx="707236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Готовое тесто отправляли в печь. Печи  были особенные. Они обогревали помещение, на них пекли хлеб, готовили пищу, спали.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9217" name="Picture 1" descr="C:\Users\Admin\Desktop\pech-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214554"/>
            <a:ext cx="3190888" cy="319088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928926" y="5786454"/>
            <a:ext cx="2655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РУССКАЯ ПЕЧЬ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9" name="Picture 3" descr="Picture backgroun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2357430"/>
            <a:ext cx="4277925" cy="2857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 descr="C:\Users\Admin\Desktop\gas-kvas-com-p-ramki-narodnoe-tvorchestvo-na-prozrachnom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24578" name="Picture 2" descr="Picture backgrou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500042"/>
            <a:ext cx="7765862" cy="57864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Admin\Desktop\gas-kvas-com-p-ramki-narodnoe-tvorchestvo-na-prozrachnom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C:\Users\Admin\Desktop\100001074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571480"/>
            <a:ext cx="7500990" cy="57507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Admin\Desktop\gas-kvas-com-p-ramki-narodnoe-tvorchestvo-na-prozrachnom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1472" y="428604"/>
            <a:ext cx="778674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Ставили хлеба в печь с молитвой. Ни в коем случае, пока хлеб в печи, нельзя было ругаться или ссориться с кем-нибудь. Хлеб тогда не получится. Сажали и вытаскивали горячий хлеб лопаткой.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194" name="Picture 2" descr="Picture backgrou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7" y="3500436"/>
            <a:ext cx="4572032" cy="2571769"/>
          </a:xfrm>
          <a:prstGeom prst="rect">
            <a:avLst/>
          </a:prstGeom>
          <a:noFill/>
        </p:spPr>
      </p:pic>
      <p:pic>
        <p:nvPicPr>
          <p:cNvPr id="8196" name="Picture 4" descr="Picture backgrou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2746153"/>
            <a:ext cx="3261915" cy="199091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71472" y="5000636"/>
            <a:ext cx="2919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ЛОПАТА САДНИК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Admin\Desktop\gas-kvas-com-p-ramki-narodnoe-tvorchestvo-na-prozrachnom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</p:spPr>
      </p:pic>
      <p:pic>
        <p:nvPicPr>
          <p:cNvPr id="7170" name="Picture 2" descr="Picture background"/>
          <p:cNvPicPr>
            <a:picLocks noChangeAspect="1" noChangeArrowheads="1"/>
          </p:cNvPicPr>
          <p:nvPr/>
        </p:nvPicPr>
        <p:blipFill>
          <a:blip r:embed="rId3"/>
          <a:srcRect l="10949" t="20073" r="15145" b="17883"/>
          <a:stretch>
            <a:fillRect/>
          </a:stretch>
        </p:blipFill>
        <p:spPr bwMode="auto">
          <a:xfrm>
            <a:off x="857224" y="1285860"/>
            <a:ext cx="4143404" cy="260881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50004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Хлеб выпекали на поду, то есть на кирпичах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dmin\Desktop\10000107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3751364"/>
            <a:ext cx="3384800" cy="24398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dmin\Desktop\gas-kvas-com-p-ramki-narodnoe-tvorchestvo-na-prozrachnom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28596" y="714356"/>
            <a:ext cx="82153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Хлеб готов. Перед едой бабушки творили молитву, осеняя себя крестом и принимались к трапезе. После трапезы старообрядцы выходя из за стола вместо «Спасибо» говорили «Спаси Христос»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3" name="Picture 5" descr="Picture backgrou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3000372"/>
            <a:ext cx="5410200" cy="27432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</TotalTime>
  <Words>225</Words>
  <Application>Microsoft Office PowerPoint</Application>
  <PresentationFormat>Экран (4:3)</PresentationFormat>
  <Paragraphs>13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Начальная школа</dc:creator>
  <cp:lastModifiedBy>Admin</cp:lastModifiedBy>
  <cp:revision>50</cp:revision>
  <dcterms:created xsi:type="dcterms:W3CDTF">2014-09-25T00:58:57Z</dcterms:created>
  <dcterms:modified xsi:type="dcterms:W3CDTF">2024-09-11T04:49:55Z</dcterms:modified>
</cp:coreProperties>
</file>