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ЗАГРУЗКИ\d9b32b20b884d5a3f58c4c101e1a0f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0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ЗАГРУЗКИ\TOOXrA5T6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3245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ЗАГРУЗКИ\s167871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1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ЗАГРУЗКИ\0a786e13-26d3-5aad-aa64-0e34ef4c60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38"/>
            <a:ext cx="9144000" cy="6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5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ЗАГРУЗКИ\1673576465_gas-kvas-com-p-na-tonkom-ldu-net-mesta-detskim-igram-risu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6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ЗАГРУЗ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40"/>
            <a:ext cx="9144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5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ЗАГРУЗКИ\g1678711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ЗАГРУЗКИ\e167871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ЗАГРУЗКИ\v167871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ЗАГРУЗКИ\q1678711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0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ЗАГРУЗКИ\o1678711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43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3</cp:revision>
  <dcterms:created xsi:type="dcterms:W3CDTF">2025-03-23T11:09:24Z</dcterms:created>
  <dcterms:modified xsi:type="dcterms:W3CDTF">2025-03-23T12:04:37Z</dcterms:modified>
</cp:coreProperties>
</file>