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7" r:id="rId2"/>
    <p:sldId id="258" r:id="rId3"/>
    <p:sldId id="259" r:id="rId4"/>
    <p:sldId id="292" r:id="rId5"/>
    <p:sldId id="261" r:id="rId6"/>
    <p:sldId id="288" r:id="rId7"/>
    <p:sldId id="291" r:id="rId8"/>
    <p:sldId id="260" r:id="rId9"/>
    <p:sldId id="293" r:id="rId10"/>
    <p:sldId id="287" r:id="rId11"/>
    <p:sldId id="264" r:id="rId12"/>
    <p:sldId id="290" r:id="rId13"/>
    <p:sldId id="294" r:id="rId14"/>
    <p:sldId id="267" r:id="rId15"/>
    <p:sldId id="289" r:id="rId16"/>
    <p:sldId id="285" r:id="rId17"/>
    <p:sldId id="29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174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istoriya/karibskiy-krizis-1962-goda-kratko.html" TargetMode="External"/><Relationship Id="rId2" Type="http://schemas.openxmlformats.org/officeDocument/2006/relationships/hyperlink" Target="https://travelask.ru/articles/karibskiy-krizi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04864"/>
            <a:ext cx="91440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Ростовской области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Ростовской области «Сальский медицинский техникум»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6450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ыполнил преподаватель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В. Усков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Сальск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8208912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 : «Карибский кризис»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 algn="ctr"/>
            <a:r>
              <a:rPr lang="ru-RU" sz="3200" dirty="0" smtClean="0"/>
              <a:t>по дисциплине история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 anchor="t"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нескольких дней мир находился на грани ядерной войны, но благодаря дипломатическим усилиям обе стороны смогли найти компромисс. СССР согласились на демонтаж ракет на Кубе, а США обещали не вторгаться на остров.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кризис показал всему миру, насколько опасным может быть ядерное вооружение, и послужил толчком для подписания договоров о контроле над ядерным оружием. Он также привел к более осмотрительному отношению между двумя сверхдержавами и помог избежать ядерной войны.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Карибского кризиса были значительными.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Во-первых, он привлек внимание мирового сообщества к опасности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ядерной войны и стал поводом для пересмотра политики в области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ядерного вооружения. 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Во-вторых, он укрепил роль Организации Объединенных Наций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урегулировании международных конфликтов. Также Карибский кризис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привел к усилению дипломатических отношений между США и СССР,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способствовало смягчению напряженности в отношениях между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двумя странами.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В-третьих, после Карибского кризиса обе стороны начали более ответственно относиться к вопросам ядерной безопасности и контроля над ядерным вооружением. Это привело к подписанию ряда международных соглашений о ядерном разоружении и нераспространении ядерного оружия.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В-четвертых, Карибский кризис оказал значительное влияние на мировую политику и безопасность, привлекая внимание к проблемам ядерной безопасности и способствуя укреплению международного сотрудничества в этой области.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 anchor="t"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Карибский кризис привел к созданию "Горячей линии" между Вашингтоном и Москвой, что позволяло обеим странам быстро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общаться и предотвращать возможные недопонимания, которые могли привести к новому кризису.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целом, Карибский кризис показал опасность ядерной гонки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вооружений и стал поворотным моментом в холодной войне, который привел к более осмотрительному отношению обеих сторон к использованию ядерного оружия.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37112"/>
            <a:ext cx="8291264" cy="1689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540000" rIns="115200" numCol="2" anchor="ctr" anchorCtr="0"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Карибский кризис завершился подписанием соглашения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СССР и США, 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соответствии с которым СССР согласился убрать свои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ядерные ракеты с Кубы, 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 обязались не вторгаться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Кубу и убрать свои ракеты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Турции и Италии. Это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соглашение помогло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предотвратить ядерную войну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уменьшить напряженность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двумя странами.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Рисунок 2" descr="apilzjzn7__50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4860032" cy="63869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>
            <a:normAutofit/>
          </a:bodyPr>
          <a:lstStyle/>
          <a:p>
            <a:pPr algn="ctr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Карибский кризис стал поворотным моментом в истории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Холодной войны, приведя к изменениям в отношениях между США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СССР и укреплению международной безопасности.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ic.rutubelist.ru/video/e9/cc/e9cc1b416b1c97070a174bcccc9c5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408712" cy="36049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579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738000" rIns="45000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/>
              <a:t>1. Алексеева А. Карибский кризис. Как это было // Эхо планеты. 2003.</a:t>
            </a:r>
            <a:br>
              <a:rPr lang="ru-RU" sz="2000" dirty="0" smtClean="0"/>
            </a:br>
            <a:r>
              <a:rPr lang="ru-RU" sz="2000" dirty="0" smtClean="0"/>
              <a:t>2. Аничкин В. С., </a:t>
            </a:r>
            <a:r>
              <a:rPr lang="ru-RU" sz="2000" dirty="0" err="1" smtClean="0"/>
              <a:t>Трофименко</a:t>
            </a:r>
            <a:r>
              <a:rPr lang="ru-RU" sz="2000" dirty="0" smtClean="0"/>
              <a:t> Г. А. СССР - США: мирное сосуществование как норма взаимоотношений. - М.: Наука, 1987.</a:t>
            </a:r>
            <a:br>
              <a:rPr lang="ru-RU" sz="2000" dirty="0" smtClean="0"/>
            </a:br>
            <a:r>
              <a:rPr lang="ru-RU" sz="2000" dirty="0" smtClean="0"/>
              <a:t>3. </a:t>
            </a:r>
            <a:r>
              <a:rPr lang="ru-RU" sz="2000" dirty="0" err="1" smtClean="0"/>
              <a:t>Батюк</a:t>
            </a:r>
            <a:r>
              <a:rPr lang="ru-RU" sz="2000" dirty="0" smtClean="0"/>
              <a:t> В. И., Евстафьев Д. Г. Геополитический контекст начала "холодной войны": уроки для 90-х годов // США - экономика, политика, идеология. - 1994.</a:t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en-US" sz="2000" dirty="0" smtClean="0">
                <a:hlinkClick r:id="rId2"/>
              </a:rPr>
              <a:t>https://travelask.ru/articles/karibskiy-krizis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 </a:t>
            </a:r>
            <a:r>
              <a:rPr lang="en-US" sz="2000" dirty="0" smtClean="0">
                <a:hlinkClick r:id="rId3"/>
              </a:rPr>
              <a:t>https://obrazovaka.ru/istoriya/karibskiy-krizis-1962-goda-kratko.html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0648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Список используемой литературы: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88538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tIns="108000" bIns="1126800" anchor="ctr"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06489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участники карибского кризиса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Последствия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None/>
            </a:pPr>
            <a:r>
              <a:rPr lang="ru-RU" sz="2400" dirty="0" smtClean="0"/>
              <a:t>Список </a:t>
            </a:r>
            <a:r>
              <a:rPr lang="ru-RU" sz="2400" smtClean="0"/>
              <a:t>используемой литературы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7129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8244408" cy="14119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81000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Карибский кризис, произошедший в 1962 году, был одним из самых напряженных моментов во время Холодной войны. </a:t>
            </a:r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кризис возник между СССР и США, когда Советский Союз установил ракетные базы на Кубе, что вызвало серьезные политические и военные разногласия. В этом реферате мы рассмотрим причины возникновения кризиса, его ход, итоги и последствия для обеих сторон.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ages.stopgame.ru/video/logos/2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5904656" cy="3321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4969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ru-RU" sz="3200" dirty="0" smtClean="0"/>
              <a:t>    </a:t>
            </a:r>
            <a:endParaRPr lang="ru-RU" sz="3200" dirty="0"/>
          </a:p>
        </p:txBody>
      </p:sp>
      <p:pic>
        <p:nvPicPr>
          <p:cNvPr id="3" name="Рисунок 2" descr="Дж Кенеди ч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772816"/>
            <a:ext cx="2748813" cy="346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Хрущ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448272" cy="367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 Каст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2592288" cy="345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5517232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Премьер-министр Кубы Ф. Кастро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589240"/>
            <a:ext cx="2831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Генеральный секретарь </a:t>
            </a:r>
          </a:p>
          <a:p>
            <a:r>
              <a:rPr lang="ru-RU" sz="2000" dirty="0" smtClean="0"/>
              <a:t>ЦК КПСС Н. С. Хрущев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589240"/>
            <a:ext cx="1982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Президент США </a:t>
            </a:r>
          </a:p>
          <a:p>
            <a:r>
              <a:rPr lang="ru-RU" sz="2000" dirty="0" smtClean="0"/>
              <a:t>Дж. Кеннеди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Ключевые участники Карибского кризиса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Карибский кризис имел несколько причин. 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1).  Одной из основных была стратегическая потребность СССР в размещении ракет на Кубе в ответ на размещение американских ракет в Турции и Италии. Это было частью гонки вооружений между двумя странами.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35292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</a:p>
        </p:txBody>
      </p:sp>
      <p:pic>
        <p:nvPicPr>
          <p:cNvPr id="6" name="Рисунок 5" descr="р. баз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660232" cy="3654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 bIns="766800"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2).  Другой причиной было желание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Фиделя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Кастро, лидера Кубы, обеспечить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защиту своей страны от возможной военной агрессии со стороны США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неудачной попытки свержения его режима в заливе Свиней.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3).  Также одной из причин была недовольство СССР тем, что США установили ядерные ракеты в Турции и Италии, что было рассмотрено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угроза для безопасности СССР.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целом, карибский кризис был результатом напряженных отношений между США и СССР, а также гонки вооружений и стремления обеих сторон обеспечить свою безопасность и влияние в регионе.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4249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 карибского кризиса</a:t>
            </a:r>
            <a:endParaRPr lang="ru-RU" sz="3200" dirty="0"/>
          </a:p>
        </p:txBody>
      </p:sp>
      <p:pic>
        <p:nvPicPr>
          <p:cNvPr id="5" name="Рисунок 4" descr="х и 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192688" cy="46835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2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810000"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Карибский кризис начался с того, что американские разведывательные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самолеты обнаружили советские ракеты на Кубе. Это вызвало панику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США, так как ракеты могли достичь большей части территории США,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включая Вашингтон, Нью-Йорк и Чикаго.</a:t>
            </a:r>
          </a:p>
        </p:txBody>
      </p:sp>
      <p:pic>
        <p:nvPicPr>
          <p:cNvPr id="5" name="Рисунок 4" descr="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568154" cy="423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540000" anchor="t"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Кеннеди объявил о блокаде Кубы и потребовал от СССР удалить ракеты. В ответ на это, СССР заявили, что они имеют право защищать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интересы на Кубе и что американские ракеты в Турции и Италии являются аналогичной угрозой для СССР.</a:t>
            </a:r>
            <a:endParaRPr lang="ru-RU" sz="2000" dirty="0"/>
          </a:p>
        </p:txBody>
      </p:sp>
      <p:pic>
        <p:nvPicPr>
          <p:cNvPr id="3" name="Рисунок 2" descr="!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128792" cy="439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415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   </vt:lpstr>
      <vt:lpstr>   </vt:lpstr>
      <vt:lpstr>    </vt:lpstr>
      <vt:lpstr>    </vt:lpstr>
      <vt:lpstr>2).  Другой причиной было желание Фиделя Кастро, лидера Кубы, обеспечить  защиту своей страны от возможной военной агрессии со стороны США  после неудачной попытки свержения его режима в заливе Свиней.  3).  Также одной из причин была недовольство СССР тем, что США установили ядерные ракеты в Турции и Италии, что было рассмотрено  как угроза для безопасности СССР.  В целом, карибский кризис был результатом напряженных отношений между США и СССР, а также гонки вооружений и стремления обеих сторон обеспечить свою безопасность и влияние в регионе. </vt:lpstr>
      <vt:lpstr>   </vt:lpstr>
      <vt:lpstr>    </vt:lpstr>
      <vt:lpstr> Президент Кеннеди объявил о блокаде Кубы и потребовал от СССР удалить ракеты. В ответ на это, СССР заявили, что они имеют право защищать  свои интересы на Кубе и что американские ракеты в Турции и Италии являются аналогичной угрозой для СССР.</vt:lpstr>
      <vt:lpstr>    В течение нескольких дней мир находился на грани ядерной войны, но благодаря дипломатическим усилиям обе стороны смогли найти компромисс. СССР согласились на демонтаж ракет на Кубе, а США обещали не вторгаться на остров.  Этот кризис показал всему миру, насколько опасным может быть ядерное вооружение, и послужил толчком для подписания договоров о контроле над ядерным оружием. Он также привел к более осмотрительному отношению между двумя сверхдержавами и помог избежать ядерной войны.</vt:lpstr>
      <vt:lpstr>    </vt:lpstr>
      <vt:lpstr>   </vt:lpstr>
      <vt:lpstr> </vt:lpstr>
      <vt:lpstr>     Карибский кризис привел к созданию "Горячей линии" между Вашингтоном и Москвой, что позволяло обеим странам быстро  общаться и предотвращать возможные недопонимания, которые могли привести к новому кризису.  В целом, Карибский кризис показал опасность ядерной гонки  вооружений и стал поворотным моментом в холодной войне, который привел к более осмотрительному отношению обеих сторон к использованию ядерного оружия.</vt:lpstr>
      <vt:lpstr>Карибский кризис завершился подписанием соглашения  между СССР и США, в  соответствии с которым СССР согласился убрать свои  ядерные ракеты с Кубы, а  США обязались не вторгаться  на Кубу и убрать свои ракеты  из Турции и Италии. Это  соглашение помогло  предотвратить ядерную войну  и уменьшить напряженность  между двумя странами.   </vt:lpstr>
      <vt:lpstr>   </vt:lpstr>
      <vt:lpstr>1. Алексеева А. Карибский кризис. Как это было // Эхо планеты. 2003. 2. Аничкин В. С., Трофименко Г. А. СССР - США: мирное сосуществование как норма взаимоотношений. - М.: Наука, 1987. 3. Батюк В. И., Евстафьев Д. Г. Геополитический контекст начала "холодной войны": уроки для 90-х годов // США - экономика, политика, идеология. - 1994. 4. https://travelask.ru/articles/karibskiy-krizis 5. https://obrazovaka.ru/istoriya/karibskiy-krizis-1962-goda-kratko.html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Ростовской области  государственное бюджетное профессиональное образовательное учреждение Ростовской области «Сальский медицинский техникум»       Презентация  Тема: «Карибский кризис»     Руководитель:  Студентка:                                                                                      Барзанукаева Макка,                                                                                               9() курса 3 группы         г. Сальск 2023 г. </dc:title>
  <dc:creator>Acer</dc:creator>
  <cp:lastModifiedBy>Александр Усков</cp:lastModifiedBy>
  <cp:revision>58</cp:revision>
  <dcterms:created xsi:type="dcterms:W3CDTF">2023-12-13T16:26:27Z</dcterms:created>
  <dcterms:modified xsi:type="dcterms:W3CDTF">2025-03-25T11:51:11Z</dcterms:modified>
</cp:coreProperties>
</file>