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63761-0D0F-46CC-BEEC-97658B4888B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6E-B48B-40C9-ACB4-A72C930F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C56E-B48B-40C9-ACB4-A72C930FD5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C56E-B48B-40C9-ACB4-A72C930FD5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C56E-B48B-40C9-ACB4-A72C930FD5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C56E-B48B-40C9-ACB4-A72C930FD5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C56E-B48B-40C9-ACB4-A72C930FD5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C56E-B48B-40C9-ACB4-A72C930FD5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C56E-B48B-40C9-ACB4-A72C930FD5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C56E-B48B-40C9-ACB4-A72C930FD5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24.ru/news/football/2022-11-05-vov-futbol-vo-vremya-velikoy-otechestvennoy-match-smerti-v-kiyeve-okkupanty-natsisty-na-ukraine-legendarnyye-futbolisty-kiyevskogo-dinamo" TargetMode="External"/><Relationship Id="rId2" Type="http://schemas.openxmlformats.org/officeDocument/2006/relationships/hyperlink" Target="https://topwar.ru/200081-v-okkupirovannom-kieve-rovno-80-let-nazad-sostojalsja-futbolnyj-match-smert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3356992"/>
            <a:ext cx="7772400" cy="2961512"/>
          </a:xfrm>
        </p:spPr>
        <p:txBody>
          <a:bodyPr/>
          <a:lstStyle/>
          <a:p>
            <a:pPr algn="ctr"/>
            <a:r>
              <a:rPr lang="ru-RU" dirty="0" smtClean="0"/>
              <a:t>«Матч смерти- матч бессмертия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9-11 классы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Учитель истории КОУ ОО «Шаховская средняя общеобразовательная школа при ИУ» А.Ю Шестопалов</a:t>
            </a:r>
            <a:br>
              <a:rPr lang="ru-RU" sz="2000" dirty="0" smtClean="0"/>
            </a:br>
            <a:r>
              <a:rPr lang="ru-RU" sz="2000" dirty="0" err="1" smtClean="0"/>
              <a:t>С.Шахово</a:t>
            </a:r>
            <a:r>
              <a:rPr lang="ru-RU" sz="2000" dirty="0" smtClean="0"/>
              <a:t>, 2024 год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4400" y="548680"/>
            <a:ext cx="7772400" cy="16561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Открытый классный час :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1941 год. Участники последнего перед войной матча первенства СССР футболисты киевского «Динамо» и «Зенита»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Алексей\Pictures\MP Navigator EX\2012_03_08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6760918" cy="4716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Футбольная афиша</a:t>
            </a:r>
            <a:endParaRPr lang="ru-RU" dirty="0"/>
          </a:p>
        </p:txBody>
      </p:sp>
      <p:pic>
        <p:nvPicPr>
          <p:cNvPr id="2050" name="Picture 2" descr="C:\Users\Алексей\Pictures\12год\36136894fa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00240"/>
            <a:ext cx="267653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Совместная фотография после первого матча с "Флакелфом"</a:t>
            </a:r>
            <a:endParaRPr lang="ru-RU" dirty="0"/>
          </a:p>
        </p:txBody>
      </p:sp>
      <p:pic>
        <p:nvPicPr>
          <p:cNvPr id="3074" name="Picture 2" descr="C:\Users\Алексей\Pictures\12год\27191_112033878808012_112033748808025_249303_6360624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202" y="1784350"/>
            <a:ext cx="705079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 «Старт» и «Flakelf» 9 августа 1942 года</a:t>
            </a:r>
            <a:endParaRPr lang="ru-RU" dirty="0"/>
          </a:p>
        </p:txBody>
      </p:sp>
      <p:pic>
        <p:nvPicPr>
          <p:cNvPr id="4098" name="Picture 2" descr="C:\Users\Алексей\Pictures\12год\Команды лСтарт╗ и Flakelf. 9 августа 1942 го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757242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Футболист Иван Кузьменко</a:t>
            </a:r>
            <a:endParaRPr lang="ru-RU" dirty="0"/>
          </a:p>
        </p:txBody>
      </p:sp>
      <p:pic>
        <p:nvPicPr>
          <p:cNvPr id="5122" name="Picture 2" descr="C:\Users\Алексей\Pictures\MP Navigator EX\2012_03_08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6961724" cy="478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Кузьменко с дочкой</a:t>
            </a:r>
            <a:endParaRPr lang="ru-RU" dirty="0"/>
          </a:p>
        </p:txBody>
      </p:sp>
      <p:pic>
        <p:nvPicPr>
          <p:cNvPr id="6146" name="Picture 2" descr="C:\Users\Алексей\Pictures\MP Navigator EX\2012_03_08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7104600" cy="485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214446"/>
          </a:xfrm>
        </p:spPr>
        <p:txBody>
          <a:bodyPr/>
          <a:lstStyle/>
          <a:p>
            <a:r>
              <a:rPr lang="ru-RU" sz="3600" dirty="0" smtClean="0"/>
              <a:t>Памятник советским футболистам</a:t>
            </a:r>
            <a:endParaRPr lang="ru-RU" sz="3600" dirty="0"/>
          </a:p>
        </p:txBody>
      </p:sp>
      <p:pic>
        <p:nvPicPr>
          <p:cNvPr id="7170" name="Picture 2" descr="C:\Users\Алексей\Pictures\12год\rbk-99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535785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Источники,использованная</a:t>
            </a:r>
            <a:r>
              <a:rPr lang="ru-RU" dirty="0" smtClean="0"/>
              <a:t>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topwar.ru/200081-v-okkupirovannom-kieve-rovno-80-let-nazad-sostojalsja-futbolnyj-match-smerti.html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 https://sport24.ru/news/football/2022-11-05-vov-futbol-vo-vremya-velikoy-otechestvennoy-match-smerti-v-kiyeve-okkupanty-natsisty-na-ukraine-legendarnyye-futbolisty-kiyevskogo-dinamo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</TotalTime>
  <Words>85</Words>
  <Application>Microsoft Office PowerPoint</Application>
  <PresentationFormat>Экран (4:3)</PresentationFormat>
  <Paragraphs>20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«Матч смерти- матч бессмертия» 9-11 классы Учитель истории КОУ ОО «Шаховская средняя общеобразовательная школа при ИУ» А.Ю Шестопалов С.Шахово, 2024 год</vt:lpstr>
      <vt:lpstr> 1941 год. Участники последнего перед войной матча первенства СССР футболисты киевского «Динамо» и «Зенита» </vt:lpstr>
      <vt:lpstr>    Футбольная афиша</vt:lpstr>
      <vt:lpstr>Совместная фотография после первого матча с "Флакелфом"</vt:lpstr>
      <vt:lpstr>Команды «Старт» и «Flakelf» 9 августа 1942 года</vt:lpstr>
      <vt:lpstr>Футболист Иван Кузьменко</vt:lpstr>
      <vt:lpstr>Иван Кузьменко с дочкой</vt:lpstr>
      <vt:lpstr>Памятник советским футболистам</vt:lpstr>
      <vt:lpstr>Источники,использованная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«Матч смерти- матч бессметия»</dc:title>
  <dc:creator>Алексей</dc:creator>
  <cp:lastModifiedBy>User</cp:lastModifiedBy>
  <cp:revision>9</cp:revision>
  <dcterms:created xsi:type="dcterms:W3CDTF">2012-03-08T14:28:33Z</dcterms:created>
  <dcterms:modified xsi:type="dcterms:W3CDTF">2025-03-30T14:40:39Z</dcterms:modified>
</cp:coreProperties>
</file>