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65" r:id="rId5"/>
    <p:sldId id="269" r:id="rId6"/>
    <p:sldId id="277" r:id="rId7"/>
    <p:sldId id="278" r:id="rId8"/>
    <p:sldId id="279" r:id="rId9"/>
    <p:sldId id="280" r:id="rId10"/>
    <p:sldId id="281" r:id="rId11"/>
    <p:sldId id="282" r:id="rId12"/>
    <p:sldId id="267" r:id="rId13"/>
    <p:sldId id="283" r:id="rId14"/>
    <p:sldId id="284" r:id="rId15"/>
    <p:sldId id="285" r:id="rId16"/>
    <p:sldId id="274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C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namd1974@mail.ru" userId="0912a0b153caae34" providerId="LiveId" clId="{27CE9CB7-73A5-4797-B1E3-49065CB95B73}"/>
    <pc:docChg chg="custSel delSld modSld">
      <pc:chgData name="irinamd1974@mail.ru" userId="0912a0b153caae34" providerId="LiveId" clId="{27CE9CB7-73A5-4797-B1E3-49065CB95B73}" dt="2025-02-13T16:37:22.862" v="23" actId="255"/>
      <pc:docMkLst>
        <pc:docMk/>
      </pc:docMkLst>
      <pc:sldChg chg="modSp mod">
        <pc:chgData name="irinamd1974@mail.ru" userId="0912a0b153caae34" providerId="LiveId" clId="{27CE9CB7-73A5-4797-B1E3-49065CB95B73}" dt="2025-02-13T16:37:22.862" v="23" actId="255"/>
        <pc:sldMkLst>
          <pc:docMk/>
          <pc:sldMk cId="0" sldId="267"/>
        </pc:sldMkLst>
        <pc:spChg chg="mod">
          <ac:chgData name="irinamd1974@mail.ru" userId="0912a0b153caae34" providerId="LiveId" clId="{27CE9CB7-73A5-4797-B1E3-49065CB95B73}" dt="2025-02-13T16:37:17.176" v="22" actId="255"/>
          <ac:spMkLst>
            <pc:docMk/>
            <pc:sldMk cId="0" sldId="267"/>
            <ac:spMk id="22529" creationId="{00000000-0000-0000-0000-000000000000}"/>
          </ac:spMkLst>
        </pc:spChg>
        <pc:spChg chg="mod">
          <ac:chgData name="irinamd1974@mail.ru" userId="0912a0b153caae34" providerId="LiveId" clId="{27CE9CB7-73A5-4797-B1E3-49065CB95B73}" dt="2025-02-13T16:37:22.862" v="23" actId="255"/>
          <ac:spMkLst>
            <pc:docMk/>
            <pc:sldMk cId="0" sldId="267"/>
            <ac:spMk id="22530" creationId="{00000000-0000-0000-0000-000000000000}"/>
          </ac:spMkLst>
        </pc:spChg>
        <pc:spChg chg="mod">
          <ac:chgData name="irinamd1974@mail.ru" userId="0912a0b153caae34" providerId="LiveId" clId="{27CE9CB7-73A5-4797-B1E3-49065CB95B73}" dt="2025-02-13T16:36:20.856" v="7" actId="20577"/>
          <ac:spMkLst>
            <pc:docMk/>
            <pc:sldMk cId="0" sldId="267"/>
            <ac:spMk id="22535" creationId="{00000000-0000-0000-0000-000000000000}"/>
          </ac:spMkLst>
        </pc:spChg>
        <pc:spChg chg="mod">
          <ac:chgData name="irinamd1974@mail.ru" userId="0912a0b153caae34" providerId="LiveId" clId="{27CE9CB7-73A5-4797-B1E3-49065CB95B73}" dt="2025-02-13T16:36:30.644" v="15" actId="20577"/>
          <ac:spMkLst>
            <pc:docMk/>
            <pc:sldMk cId="0" sldId="267"/>
            <ac:spMk id="22536" creationId="{00000000-0000-0000-0000-000000000000}"/>
          </ac:spMkLst>
        </pc:spChg>
        <pc:spChg chg="mod">
          <ac:chgData name="irinamd1974@mail.ru" userId="0912a0b153caae34" providerId="LiveId" clId="{27CE9CB7-73A5-4797-B1E3-49065CB95B73}" dt="2025-02-13T16:36:47.993" v="17" actId="14100"/>
          <ac:spMkLst>
            <pc:docMk/>
            <pc:sldMk cId="0" sldId="267"/>
            <ac:spMk id="22537" creationId="{00000000-0000-0000-0000-000000000000}"/>
          </ac:spMkLst>
        </pc:spChg>
        <pc:picChg chg="mod">
          <ac:chgData name="irinamd1974@mail.ru" userId="0912a0b153caae34" providerId="LiveId" clId="{27CE9CB7-73A5-4797-B1E3-49065CB95B73}" dt="2025-02-13T16:37:01.341" v="20" actId="1076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irinamd1974@mail.ru" userId="0912a0b153caae34" providerId="LiveId" clId="{27CE9CB7-73A5-4797-B1E3-49065CB95B73}" dt="2025-02-13T16:36:57.441" v="19" actId="1076"/>
          <ac:picMkLst>
            <pc:docMk/>
            <pc:sldMk cId="0" sldId="267"/>
            <ac:picMk id="5" creationId="{00000000-0000-0000-0000-000000000000}"/>
          </ac:picMkLst>
        </pc:picChg>
      </pc:sldChg>
      <pc:sldChg chg="del">
        <pc:chgData name="irinamd1974@mail.ru" userId="0912a0b153caae34" providerId="LiveId" clId="{27CE9CB7-73A5-4797-B1E3-49065CB95B73}" dt="2025-02-13T16:35:23.291" v="0" actId="2696"/>
        <pc:sldMkLst>
          <pc:docMk/>
          <pc:sldMk cId="0" sldId="268"/>
        </pc:sldMkLst>
      </pc:sldChg>
    </pc:docChg>
  </pc:docChgLst>
  <pc:docChgLst>
    <pc:chgData name="irinamd1974@mail.ru" userId="0912a0b153caae34" providerId="LiveId" clId="{14B124E4-13EB-4ACC-AF8A-D717D315277A}"/>
    <pc:docChg chg="undo custSel addSld delSld modSld sldOrd">
      <pc:chgData name="irinamd1974@mail.ru" userId="0912a0b153caae34" providerId="LiveId" clId="{14B124E4-13EB-4ACC-AF8A-D717D315277A}" dt="2025-02-13T18:57:13.057" v="753" actId="2696"/>
      <pc:docMkLst>
        <pc:docMk/>
      </pc:docMkLst>
      <pc:sldChg chg="del">
        <pc:chgData name="irinamd1974@mail.ru" userId="0912a0b153caae34" providerId="LiveId" clId="{14B124E4-13EB-4ACC-AF8A-D717D315277A}" dt="2025-02-13T18:47:00.743" v="649" actId="2696"/>
        <pc:sldMkLst>
          <pc:docMk/>
          <pc:sldMk cId="1947936213" sldId="257"/>
        </pc:sldMkLst>
      </pc:sldChg>
      <pc:sldChg chg="del">
        <pc:chgData name="irinamd1974@mail.ru" userId="0912a0b153caae34" providerId="LiveId" clId="{14B124E4-13EB-4ACC-AF8A-D717D315277A}" dt="2025-02-13T18:47:43.953" v="654" actId="2696"/>
        <pc:sldMkLst>
          <pc:docMk/>
          <pc:sldMk cId="1871817459" sldId="258"/>
        </pc:sldMkLst>
      </pc:sldChg>
      <pc:sldChg chg="modSp del mod">
        <pc:chgData name="irinamd1974@mail.ru" userId="0912a0b153caae34" providerId="LiveId" clId="{14B124E4-13EB-4ACC-AF8A-D717D315277A}" dt="2025-02-13T18:57:13.057" v="753" actId="2696"/>
        <pc:sldMkLst>
          <pc:docMk/>
          <pc:sldMk cId="3178507384" sldId="259"/>
        </pc:sldMkLst>
        <pc:spChg chg="mod">
          <ac:chgData name="irinamd1974@mail.ru" userId="0912a0b153caae34" providerId="LiveId" clId="{14B124E4-13EB-4ACC-AF8A-D717D315277A}" dt="2025-02-13T18:57:09.096" v="752" actId="14100"/>
          <ac:spMkLst>
            <pc:docMk/>
            <pc:sldMk cId="3178507384" sldId="259"/>
            <ac:spMk id="12" creationId="{E1186CA1-817E-431E-BDE9-BF34B512ABED}"/>
          </ac:spMkLst>
        </pc:spChg>
      </pc:sldChg>
      <pc:sldChg chg="del">
        <pc:chgData name="irinamd1974@mail.ru" userId="0912a0b153caae34" providerId="LiveId" clId="{14B124E4-13EB-4ACC-AF8A-D717D315277A}" dt="2025-02-13T18:47:13.351" v="650" actId="2696"/>
        <pc:sldMkLst>
          <pc:docMk/>
          <pc:sldMk cId="1774468798" sldId="260"/>
        </pc:sldMkLst>
      </pc:sldChg>
      <pc:sldChg chg="del">
        <pc:chgData name="irinamd1974@mail.ru" userId="0912a0b153caae34" providerId="LiveId" clId="{14B124E4-13EB-4ACC-AF8A-D717D315277A}" dt="2025-02-13T18:47:17.505" v="651" actId="2696"/>
        <pc:sldMkLst>
          <pc:docMk/>
          <pc:sldMk cId="1987346996" sldId="261"/>
        </pc:sldMkLst>
      </pc:sldChg>
      <pc:sldChg chg="del">
        <pc:chgData name="irinamd1974@mail.ru" userId="0912a0b153caae34" providerId="LiveId" clId="{14B124E4-13EB-4ACC-AF8A-D717D315277A}" dt="2025-02-13T18:47:21.036" v="652" actId="2696"/>
        <pc:sldMkLst>
          <pc:docMk/>
          <pc:sldMk cId="831202666" sldId="262"/>
        </pc:sldMkLst>
      </pc:sldChg>
      <pc:sldChg chg="del">
        <pc:chgData name="irinamd1974@mail.ru" userId="0912a0b153caae34" providerId="LiveId" clId="{14B124E4-13EB-4ACC-AF8A-D717D315277A}" dt="2025-02-13T18:47:24.550" v="653" actId="2696"/>
        <pc:sldMkLst>
          <pc:docMk/>
          <pc:sldMk cId="1583247341" sldId="263"/>
        </pc:sldMkLst>
      </pc:sldChg>
      <pc:sldChg chg="addSp modSp mod">
        <pc:chgData name="irinamd1974@mail.ru" userId="0912a0b153caae34" providerId="LiveId" clId="{14B124E4-13EB-4ACC-AF8A-D717D315277A}" dt="2025-02-13T18:13:52.115" v="219" actId="14100"/>
        <pc:sldMkLst>
          <pc:docMk/>
          <pc:sldMk cId="83815570" sldId="265"/>
        </pc:sldMkLst>
        <pc:spChg chg="add mod">
          <ac:chgData name="irinamd1974@mail.ru" userId="0912a0b153caae34" providerId="LiveId" clId="{14B124E4-13EB-4ACC-AF8A-D717D315277A}" dt="2025-02-13T18:13:45.713" v="218" actId="2711"/>
          <ac:spMkLst>
            <pc:docMk/>
            <pc:sldMk cId="83815570" sldId="265"/>
            <ac:spMk id="2" creationId="{2C54F2A5-55C7-49EC-8E26-98B176F2A4DD}"/>
          </ac:spMkLst>
        </pc:spChg>
        <pc:picChg chg="mod">
          <ac:chgData name="irinamd1974@mail.ru" userId="0912a0b153caae34" providerId="LiveId" clId="{14B124E4-13EB-4ACC-AF8A-D717D315277A}" dt="2025-02-13T18:13:52.115" v="219" actId="14100"/>
          <ac:picMkLst>
            <pc:docMk/>
            <pc:sldMk cId="83815570" sldId="265"/>
            <ac:picMk id="1026" creationId="{00000000-0000-0000-0000-000000000000}"/>
          </ac:picMkLst>
        </pc:picChg>
      </pc:sldChg>
      <pc:sldChg chg="addSp delSp modSp mod ord">
        <pc:chgData name="irinamd1974@mail.ru" userId="0912a0b153caae34" providerId="LiveId" clId="{14B124E4-13EB-4ACC-AF8A-D717D315277A}" dt="2025-02-13T18:21:06.174" v="305" actId="11529"/>
        <pc:sldMkLst>
          <pc:docMk/>
          <pc:sldMk cId="0" sldId="269"/>
        </pc:sldMkLst>
        <pc:spChg chg="add del mod">
          <ac:chgData name="irinamd1974@mail.ru" userId="0912a0b153caae34" providerId="LiveId" clId="{14B124E4-13EB-4ACC-AF8A-D717D315277A}" dt="2025-02-13T18:17:32.775" v="234"/>
          <ac:spMkLst>
            <pc:docMk/>
            <pc:sldMk cId="0" sldId="269"/>
            <ac:spMk id="3" creationId="{970D77F0-D6EC-4B1A-9F96-301C77365BE2}"/>
          </ac:spMkLst>
        </pc:spChg>
        <pc:spChg chg="add mod">
          <ac:chgData name="irinamd1974@mail.ru" userId="0912a0b153caae34" providerId="LiveId" clId="{14B124E4-13EB-4ACC-AF8A-D717D315277A}" dt="2025-02-13T18:16:34.325" v="232" actId="14100"/>
          <ac:spMkLst>
            <pc:docMk/>
            <pc:sldMk cId="0" sldId="269"/>
            <ac:spMk id="5" creationId="{111FD1C4-980D-4D42-9019-ADF4A363ECA0}"/>
          </ac:spMkLst>
        </pc:spChg>
        <pc:spChg chg="add mod">
          <ac:chgData name="irinamd1974@mail.ru" userId="0912a0b153caae34" providerId="LiveId" clId="{14B124E4-13EB-4ACC-AF8A-D717D315277A}" dt="2025-02-13T18:21:05.003" v="303" actId="688"/>
          <ac:spMkLst>
            <pc:docMk/>
            <pc:sldMk cId="0" sldId="269"/>
            <ac:spMk id="7" creationId="{1435681A-7D90-4251-80F4-BD8BFDBA8EE3}"/>
          </ac:spMkLst>
        </pc:spChg>
        <pc:spChg chg="add del mod">
          <ac:chgData name="irinamd1974@mail.ru" userId="0912a0b153caae34" providerId="LiveId" clId="{14B124E4-13EB-4ACC-AF8A-D717D315277A}" dt="2025-02-13T18:21:06.174" v="305" actId="11529"/>
          <ac:spMkLst>
            <pc:docMk/>
            <pc:sldMk cId="0" sldId="269"/>
            <ac:spMk id="8" creationId="{54C21710-5799-4BC0-9656-7DBBE182C28D}"/>
          </ac:spMkLst>
        </pc:spChg>
        <pc:spChg chg="add del mod">
          <ac:chgData name="irinamd1974@mail.ru" userId="0912a0b153caae34" providerId="LiveId" clId="{14B124E4-13EB-4ACC-AF8A-D717D315277A}" dt="2025-02-13T18:20:58.737" v="292"/>
          <ac:spMkLst>
            <pc:docMk/>
            <pc:sldMk cId="0" sldId="269"/>
            <ac:spMk id="14" creationId="{9B3F1CD0-BC1C-4E43-8967-26ECF3F66A14}"/>
          </ac:spMkLst>
        </pc:spChg>
        <pc:spChg chg="mod">
          <ac:chgData name="irinamd1974@mail.ru" userId="0912a0b153caae34" providerId="LiveId" clId="{14B124E4-13EB-4ACC-AF8A-D717D315277A}" dt="2025-02-13T18:16:21.487" v="231" actId="20577"/>
          <ac:spMkLst>
            <pc:docMk/>
            <pc:sldMk cId="0" sldId="269"/>
            <ac:spMk id="7172" creationId="{5EE50679-3DA3-4EAE-BB4C-E2DC3C4639D5}"/>
          </ac:spMkLst>
        </pc:spChg>
        <pc:picChg chg="add mod">
          <ac:chgData name="irinamd1974@mail.ru" userId="0912a0b153caae34" providerId="LiveId" clId="{14B124E4-13EB-4ACC-AF8A-D717D315277A}" dt="2025-02-13T18:18:45.817" v="269" actId="1076"/>
          <ac:picMkLst>
            <pc:docMk/>
            <pc:sldMk cId="0" sldId="269"/>
            <ac:picMk id="6" creationId="{DD6D47A1-4001-4800-BB22-294DFAC5E4AF}"/>
          </ac:picMkLst>
        </pc:picChg>
        <pc:picChg chg="del">
          <ac:chgData name="irinamd1974@mail.ru" userId="0912a0b153caae34" providerId="LiveId" clId="{14B124E4-13EB-4ACC-AF8A-D717D315277A}" dt="2025-02-13T18:15:36.144" v="223" actId="21"/>
          <ac:picMkLst>
            <pc:docMk/>
            <pc:sldMk cId="0" sldId="269"/>
            <ac:picMk id="7170" creationId="{F96CB575-4F15-43CC-A603-5299089DAA3E}"/>
          </ac:picMkLst>
        </pc:picChg>
        <pc:picChg chg="del">
          <ac:chgData name="irinamd1974@mail.ru" userId="0912a0b153caae34" providerId="LiveId" clId="{14B124E4-13EB-4ACC-AF8A-D717D315277A}" dt="2025-02-13T18:15:46.578" v="224" actId="21"/>
          <ac:picMkLst>
            <pc:docMk/>
            <pc:sldMk cId="0" sldId="269"/>
            <ac:picMk id="7171" creationId="{AF9798E5-63EC-4A16-888C-161744AA583C}"/>
          </ac:picMkLst>
        </pc:picChg>
        <pc:picChg chg="del">
          <ac:chgData name="irinamd1974@mail.ru" userId="0912a0b153caae34" providerId="LiveId" clId="{14B124E4-13EB-4ACC-AF8A-D717D315277A}" dt="2025-02-13T18:15:33.484" v="222" actId="21"/>
          <ac:picMkLst>
            <pc:docMk/>
            <pc:sldMk cId="0" sldId="269"/>
            <ac:picMk id="7174" creationId="{720A0D05-EF41-4067-A8C1-9FF49DF50188}"/>
          </ac:picMkLst>
        </pc:picChg>
      </pc:sldChg>
      <pc:sldChg chg="del">
        <pc:chgData name="irinamd1974@mail.ru" userId="0912a0b153caae34" providerId="LiveId" clId="{14B124E4-13EB-4ACC-AF8A-D717D315277A}" dt="2025-02-13T18:46:58.309" v="648" actId="2696"/>
        <pc:sldMkLst>
          <pc:docMk/>
          <pc:sldMk cId="3686381529" sldId="270"/>
        </pc:sldMkLst>
      </pc:sldChg>
      <pc:sldChg chg="new del">
        <pc:chgData name="irinamd1974@mail.ru" userId="0912a0b153caae34" providerId="LiveId" clId="{14B124E4-13EB-4ACC-AF8A-D717D315277A}" dt="2025-02-13T17:12:06.996" v="4" actId="2696"/>
        <pc:sldMkLst>
          <pc:docMk/>
          <pc:sldMk cId="47044350" sldId="271"/>
        </pc:sldMkLst>
      </pc:sldChg>
      <pc:sldChg chg="modSp add del mod">
        <pc:chgData name="irinamd1974@mail.ru" userId="0912a0b153caae34" providerId="LiveId" clId="{14B124E4-13EB-4ACC-AF8A-D717D315277A}" dt="2025-02-13T17:12:35.827" v="24" actId="20577"/>
        <pc:sldMkLst>
          <pc:docMk/>
          <pc:sldMk cId="479231975" sldId="274"/>
        </pc:sldMkLst>
        <pc:spChg chg="mod">
          <ac:chgData name="irinamd1974@mail.ru" userId="0912a0b153caae34" providerId="LiveId" clId="{14B124E4-13EB-4ACC-AF8A-D717D315277A}" dt="2025-02-13T17:12:35.827" v="24" actId="20577"/>
          <ac:spMkLst>
            <pc:docMk/>
            <pc:sldMk cId="479231975" sldId="274"/>
            <ac:spMk id="41" creationId="{00000000-0000-0000-0000-000000000000}"/>
          </ac:spMkLst>
        </pc:spChg>
      </pc:sldChg>
      <pc:sldChg chg="addSp delSp modSp new mod">
        <pc:chgData name="irinamd1974@mail.ru" userId="0912a0b153caae34" providerId="LiveId" clId="{14B124E4-13EB-4ACC-AF8A-D717D315277A}" dt="2025-02-13T18:08:04.805" v="58" actId="27636"/>
        <pc:sldMkLst>
          <pc:docMk/>
          <pc:sldMk cId="3988071917" sldId="275"/>
        </pc:sldMkLst>
        <pc:spChg chg="del mod">
          <ac:chgData name="irinamd1974@mail.ru" userId="0912a0b153caae34" providerId="LiveId" clId="{14B124E4-13EB-4ACC-AF8A-D717D315277A}" dt="2025-02-13T18:07:54.884" v="56" actId="21"/>
          <ac:spMkLst>
            <pc:docMk/>
            <pc:sldMk cId="3988071917" sldId="275"/>
            <ac:spMk id="2" creationId="{6366AFC5-C7E6-42DE-9CFB-8CF450749D96}"/>
          </ac:spMkLst>
        </pc:spChg>
        <pc:spChg chg="add del mod">
          <ac:chgData name="irinamd1974@mail.ru" userId="0912a0b153caae34" providerId="LiveId" clId="{14B124E4-13EB-4ACC-AF8A-D717D315277A}" dt="2025-02-13T18:08:04.805" v="58" actId="27636"/>
          <ac:spMkLst>
            <pc:docMk/>
            <pc:sldMk cId="3988071917" sldId="275"/>
            <ac:spMk id="3" creationId="{188EC460-DD4B-41CB-AFF9-C1217769AF0B}"/>
          </ac:spMkLst>
        </pc:spChg>
        <pc:picChg chg="add del mod ord">
          <ac:chgData name="irinamd1974@mail.ru" userId="0912a0b153caae34" providerId="LiveId" clId="{14B124E4-13EB-4ACC-AF8A-D717D315277A}" dt="2025-02-13T17:56:52.339" v="31" actId="22"/>
          <ac:picMkLst>
            <pc:docMk/>
            <pc:sldMk cId="3988071917" sldId="275"/>
            <ac:picMk id="5" creationId="{393F17B1-D064-4DE9-8CE7-8E229E972CCA}"/>
          </ac:picMkLst>
        </pc:picChg>
        <pc:picChg chg="add mod">
          <ac:chgData name="irinamd1974@mail.ru" userId="0912a0b153caae34" providerId="LiveId" clId="{14B124E4-13EB-4ACC-AF8A-D717D315277A}" dt="2025-02-13T18:07:36.753" v="52" actId="14100"/>
          <ac:picMkLst>
            <pc:docMk/>
            <pc:sldMk cId="3988071917" sldId="275"/>
            <ac:picMk id="6" creationId="{C40A2CEE-DAB8-42D0-8765-8D94F2D6A486}"/>
          </ac:picMkLst>
        </pc:picChg>
      </pc:sldChg>
      <pc:sldChg chg="addSp modSp new mod">
        <pc:chgData name="irinamd1974@mail.ru" userId="0912a0b153caae34" providerId="LiveId" clId="{14B124E4-13EB-4ACC-AF8A-D717D315277A}" dt="2025-02-13T18:12:02.952" v="186" actId="255"/>
        <pc:sldMkLst>
          <pc:docMk/>
          <pc:sldMk cId="1522034889" sldId="276"/>
        </pc:sldMkLst>
        <pc:spChg chg="mod">
          <ac:chgData name="irinamd1974@mail.ru" userId="0912a0b153caae34" providerId="LiveId" clId="{14B124E4-13EB-4ACC-AF8A-D717D315277A}" dt="2025-02-13T18:12:02.952" v="186" actId="255"/>
          <ac:spMkLst>
            <pc:docMk/>
            <pc:sldMk cId="1522034889" sldId="276"/>
            <ac:spMk id="2" creationId="{C4D1A252-AB6E-4EBC-98F1-1604630EDA7B}"/>
          </ac:spMkLst>
        </pc:spChg>
        <pc:spChg chg="mod">
          <ac:chgData name="irinamd1974@mail.ru" userId="0912a0b153caae34" providerId="LiveId" clId="{14B124E4-13EB-4ACC-AF8A-D717D315277A}" dt="2025-02-13T18:11:52.619" v="185" actId="14100"/>
          <ac:spMkLst>
            <pc:docMk/>
            <pc:sldMk cId="1522034889" sldId="276"/>
            <ac:spMk id="3" creationId="{9133F97D-F157-4A55-995F-F7B7FEFB6545}"/>
          </ac:spMkLst>
        </pc:spChg>
        <pc:spChg chg="add mod">
          <ac:chgData name="irinamd1974@mail.ru" userId="0912a0b153caae34" providerId="LiveId" clId="{14B124E4-13EB-4ACC-AF8A-D717D315277A}" dt="2025-02-13T18:10:15.533" v="109" actId="688"/>
          <ac:spMkLst>
            <pc:docMk/>
            <pc:sldMk cId="1522034889" sldId="276"/>
            <ac:spMk id="4" creationId="{0B80BE01-B5DE-4233-9499-783FF7FF632F}"/>
          </ac:spMkLst>
        </pc:spChg>
      </pc:sldChg>
      <pc:sldChg chg="addSp delSp modSp new mod">
        <pc:chgData name="irinamd1974@mail.ru" userId="0912a0b153caae34" providerId="LiveId" clId="{14B124E4-13EB-4ACC-AF8A-D717D315277A}" dt="2025-02-13T18:28:55.788" v="383"/>
        <pc:sldMkLst>
          <pc:docMk/>
          <pc:sldMk cId="3286353283" sldId="277"/>
        </pc:sldMkLst>
        <pc:spChg chg="del mod">
          <ac:chgData name="irinamd1974@mail.ru" userId="0912a0b153caae34" providerId="LiveId" clId="{14B124E4-13EB-4ACC-AF8A-D717D315277A}" dt="2025-02-13T18:26:40.538" v="325" actId="21"/>
          <ac:spMkLst>
            <pc:docMk/>
            <pc:sldMk cId="3286353283" sldId="277"/>
            <ac:spMk id="2" creationId="{72C4FB5D-944A-4CBF-8664-E79745F869D8}"/>
          </ac:spMkLst>
        </pc:spChg>
        <pc:spChg chg="del mod">
          <ac:chgData name="irinamd1974@mail.ru" userId="0912a0b153caae34" providerId="LiveId" clId="{14B124E4-13EB-4ACC-AF8A-D717D315277A}" dt="2025-02-13T18:26:31.730" v="321" actId="21"/>
          <ac:spMkLst>
            <pc:docMk/>
            <pc:sldMk cId="3286353283" sldId="277"/>
            <ac:spMk id="3" creationId="{8B6A7869-C4C4-4F2D-8ECC-AC7BF9829785}"/>
          </ac:spMkLst>
        </pc:spChg>
        <pc:spChg chg="add del mod">
          <ac:chgData name="irinamd1974@mail.ru" userId="0912a0b153caae34" providerId="LiveId" clId="{14B124E4-13EB-4ACC-AF8A-D717D315277A}" dt="2025-02-13T18:28:55.788" v="383"/>
          <ac:spMkLst>
            <pc:docMk/>
            <pc:sldMk cId="3286353283" sldId="277"/>
            <ac:spMk id="4" creationId="{BD0E237D-1344-447D-B068-98E6CCD9427C}"/>
          </ac:spMkLst>
        </pc:spChg>
        <pc:spChg chg="add mod">
          <ac:chgData name="irinamd1974@mail.ru" userId="0912a0b153caae34" providerId="LiveId" clId="{14B124E4-13EB-4ACC-AF8A-D717D315277A}" dt="2025-02-13T18:28:33.367" v="379" actId="14100"/>
          <ac:spMkLst>
            <pc:docMk/>
            <pc:sldMk cId="3286353283" sldId="277"/>
            <ac:spMk id="5" creationId="{35864472-B4E5-403B-82B9-905DF18E63F8}"/>
          </ac:spMkLst>
        </pc:spChg>
        <pc:picChg chg="add mod">
          <ac:chgData name="irinamd1974@mail.ru" userId="0912a0b153caae34" providerId="LiveId" clId="{14B124E4-13EB-4ACC-AF8A-D717D315277A}" dt="2025-02-13T18:28:41.748" v="381" actId="1076"/>
          <ac:picMkLst>
            <pc:docMk/>
            <pc:sldMk cId="3286353283" sldId="277"/>
            <ac:picMk id="1026" creationId="{7AB3DAE6-6F20-4FD9-ACC6-A88B6562B859}"/>
          </ac:picMkLst>
        </pc:picChg>
      </pc:sldChg>
      <pc:sldChg chg="addSp delSp modSp new mod">
        <pc:chgData name="irinamd1974@mail.ru" userId="0912a0b153caae34" providerId="LiveId" clId="{14B124E4-13EB-4ACC-AF8A-D717D315277A}" dt="2025-02-13T18:31:27.254" v="441" actId="14100"/>
        <pc:sldMkLst>
          <pc:docMk/>
          <pc:sldMk cId="981874089" sldId="278"/>
        </pc:sldMkLst>
        <pc:spChg chg="del mod">
          <ac:chgData name="irinamd1974@mail.ru" userId="0912a0b153caae34" providerId="LiveId" clId="{14B124E4-13EB-4ACC-AF8A-D717D315277A}" dt="2025-02-13T18:29:49.518" v="394" actId="21"/>
          <ac:spMkLst>
            <pc:docMk/>
            <pc:sldMk cId="981874089" sldId="278"/>
            <ac:spMk id="2" creationId="{9218458A-880C-404C-AE54-404ECAF93B1F}"/>
          </ac:spMkLst>
        </pc:spChg>
        <pc:spChg chg="del mod">
          <ac:chgData name="irinamd1974@mail.ru" userId="0912a0b153caae34" providerId="LiveId" clId="{14B124E4-13EB-4ACC-AF8A-D717D315277A}" dt="2025-02-13T18:29:38.433" v="391"/>
          <ac:spMkLst>
            <pc:docMk/>
            <pc:sldMk cId="981874089" sldId="278"/>
            <ac:spMk id="3" creationId="{62BB74E8-73D5-4244-BFB6-5C457DAF67EA}"/>
          </ac:spMkLst>
        </pc:spChg>
        <pc:spChg chg="add mod">
          <ac:chgData name="irinamd1974@mail.ru" userId="0912a0b153caae34" providerId="LiveId" clId="{14B124E4-13EB-4ACC-AF8A-D717D315277A}" dt="2025-02-13T18:31:27.254" v="441" actId="14100"/>
          <ac:spMkLst>
            <pc:docMk/>
            <pc:sldMk cId="981874089" sldId="278"/>
            <ac:spMk id="5" creationId="{7DAE81A0-3346-46AF-AB79-22BD0B9AB5DD}"/>
          </ac:spMkLst>
        </pc:spChg>
        <pc:spChg chg="add del mod">
          <ac:chgData name="irinamd1974@mail.ru" userId="0912a0b153caae34" providerId="LiveId" clId="{14B124E4-13EB-4ACC-AF8A-D717D315277A}" dt="2025-02-13T18:31:08.716" v="439"/>
          <ac:spMkLst>
            <pc:docMk/>
            <pc:sldMk cId="981874089" sldId="278"/>
            <ac:spMk id="7" creationId="{79B7BABE-7DB6-4F50-BD45-6EB7422357B0}"/>
          </ac:spMkLst>
        </pc:spChg>
        <pc:picChg chg="add mod">
          <ac:chgData name="irinamd1974@mail.ru" userId="0912a0b153caae34" providerId="LiveId" clId="{14B124E4-13EB-4ACC-AF8A-D717D315277A}" dt="2025-02-13T18:29:56.232" v="397" actId="1076"/>
          <ac:picMkLst>
            <pc:docMk/>
            <pc:sldMk cId="981874089" sldId="278"/>
            <ac:picMk id="4" creationId="{0B4086EA-AE11-48CB-88C2-E0E49CD8CF5F}"/>
          </ac:picMkLst>
        </pc:picChg>
        <pc:picChg chg="add del mod">
          <ac:chgData name="irinamd1974@mail.ru" userId="0912a0b153caae34" providerId="LiveId" clId="{14B124E4-13EB-4ACC-AF8A-D717D315277A}" dt="2025-02-13T18:29:34.673" v="390"/>
          <ac:picMkLst>
            <pc:docMk/>
            <pc:sldMk cId="981874089" sldId="278"/>
            <ac:picMk id="2050" creationId="{A37138C8-670E-4D26-9FBE-D71B169C93EB}"/>
          </ac:picMkLst>
        </pc:picChg>
      </pc:sldChg>
      <pc:sldChg chg="addSp delSp modSp new mod">
        <pc:chgData name="irinamd1974@mail.ru" userId="0912a0b153caae34" providerId="LiveId" clId="{14B124E4-13EB-4ACC-AF8A-D717D315277A}" dt="2025-02-13T18:33:37.263" v="485" actId="14100"/>
        <pc:sldMkLst>
          <pc:docMk/>
          <pc:sldMk cId="726486489" sldId="279"/>
        </pc:sldMkLst>
        <pc:spChg chg="del mod">
          <ac:chgData name="irinamd1974@mail.ru" userId="0912a0b153caae34" providerId="LiveId" clId="{14B124E4-13EB-4ACC-AF8A-D717D315277A}" dt="2025-02-13T18:32:03.548" v="446" actId="21"/>
          <ac:spMkLst>
            <pc:docMk/>
            <pc:sldMk cId="726486489" sldId="279"/>
            <ac:spMk id="2" creationId="{DF662655-3699-4631-B26B-A982C1A31D24}"/>
          </ac:spMkLst>
        </pc:spChg>
        <pc:spChg chg="del">
          <ac:chgData name="irinamd1974@mail.ru" userId="0912a0b153caae34" providerId="LiveId" clId="{14B124E4-13EB-4ACC-AF8A-D717D315277A}" dt="2025-02-13T18:31:57.409" v="443"/>
          <ac:spMkLst>
            <pc:docMk/>
            <pc:sldMk cId="726486489" sldId="279"/>
            <ac:spMk id="3" creationId="{5D424042-1E68-4DA4-8469-7CAB13AAEE09}"/>
          </ac:spMkLst>
        </pc:spChg>
        <pc:spChg chg="add mod">
          <ac:chgData name="irinamd1974@mail.ru" userId="0912a0b153caae34" providerId="LiveId" clId="{14B124E4-13EB-4ACC-AF8A-D717D315277A}" dt="2025-02-13T18:33:37.263" v="485" actId="14100"/>
          <ac:spMkLst>
            <pc:docMk/>
            <pc:sldMk cId="726486489" sldId="279"/>
            <ac:spMk id="6" creationId="{8B607A2C-E871-49A6-AEEB-54DAD15FC98E}"/>
          </ac:spMkLst>
        </pc:spChg>
        <pc:picChg chg="add mod">
          <ac:chgData name="irinamd1974@mail.ru" userId="0912a0b153caae34" providerId="LiveId" clId="{14B124E4-13EB-4ACC-AF8A-D717D315277A}" dt="2025-02-13T18:32:16.113" v="452" actId="14100"/>
          <ac:picMkLst>
            <pc:docMk/>
            <pc:sldMk cId="726486489" sldId="279"/>
            <ac:picMk id="4" creationId="{110FFAF4-791C-47C0-8EF3-92E038BB9109}"/>
          </ac:picMkLst>
        </pc:picChg>
      </pc:sldChg>
      <pc:sldChg chg="new del">
        <pc:chgData name="irinamd1974@mail.ru" userId="0912a0b153caae34" providerId="LiveId" clId="{14B124E4-13EB-4ACC-AF8A-D717D315277A}" dt="2025-02-13T18:34:15.989" v="487" actId="2696"/>
        <pc:sldMkLst>
          <pc:docMk/>
          <pc:sldMk cId="2919752212" sldId="280"/>
        </pc:sldMkLst>
      </pc:sldChg>
      <pc:sldChg chg="addSp delSp modSp add mod">
        <pc:chgData name="irinamd1974@mail.ru" userId="0912a0b153caae34" providerId="LiveId" clId="{14B124E4-13EB-4ACC-AF8A-D717D315277A}" dt="2025-02-13T18:36:09.372" v="540" actId="20577"/>
        <pc:sldMkLst>
          <pc:docMk/>
          <pc:sldMk cId="4000675898" sldId="280"/>
        </pc:sldMkLst>
        <pc:spChg chg="add del mod">
          <ac:chgData name="irinamd1974@mail.ru" userId="0912a0b153caae34" providerId="LiveId" clId="{14B124E4-13EB-4ACC-AF8A-D717D315277A}" dt="2025-02-13T18:35:20.550" v="495" actId="21"/>
          <ac:spMkLst>
            <pc:docMk/>
            <pc:sldMk cId="4000675898" sldId="280"/>
            <ac:spMk id="3" creationId="{C2D9959E-1C43-4ECC-8316-077297679A8E}"/>
          </ac:spMkLst>
        </pc:spChg>
        <pc:spChg chg="mod">
          <ac:chgData name="irinamd1974@mail.ru" userId="0912a0b153caae34" providerId="LiveId" clId="{14B124E4-13EB-4ACC-AF8A-D717D315277A}" dt="2025-02-13T18:36:09.372" v="540" actId="20577"/>
          <ac:spMkLst>
            <pc:docMk/>
            <pc:sldMk cId="4000675898" sldId="280"/>
            <ac:spMk id="6" creationId="{8B607A2C-E871-49A6-AEEB-54DAD15FC98E}"/>
          </ac:spMkLst>
        </pc:spChg>
        <pc:picChg chg="del">
          <ac:chgData name="irinamd1974@mail.ru" userId="0912a0b153caae34" providerId="LiveId" clId="{14B124E4-13EB-4ACC-AF8A-D717D315277A}" dt="2025-02-13T18:34:25.628" v="489" actId="21"/>
          <ac:picMkLst>
            <pc:docMk/>
            <pc:sldMk cId="4000675898" sldId="280"/>
            <ac:picMk id="4" creationId="{110FFAF4-791C-47C0-8EF3-92E038BB9109}"/>
          </ac:picMkLst>
        </pc:picChg>
        <pc:picChg chg="add mod">
          <ac:chgData name="irinamd1974@mail.ru" userId="0912a0b153caae34" providerId="LiveId" clId="{14B124E4-13EB-4ACC-AF8A-D717D315277A}" dt="2025-02-13T18:35:47.918" v="518" actId="14100"/>
          <ac:picMkLst>
            <pc:docMk/>
            <pc:sldMk cId="4000675898" sldId="280"/>
            <ac:picMk id="5" creationId="{9EEC2003-D5C3-4916-8C35-6B1E67F3AD5B}"/>
          </ac:picMkLst>
        </pc:picChg>
      </pc:sldChg>
      <pc:sldChg chg="addSp delSp modSp add mod">
        <pc:chgData name="irinamd1974@mail.ru" userId="0912a0b153caae34" providerId="LiveId" clId="{14B124E4-13EB-4ACC-AF8A-D717D315277A}" dt="2025-02-13T18:37:28.856" v="573" actId="20577"/>
        <pc:sldMkLst>
          <pc:docMk/>
          <pc:sldMk cId="1085869009" sldId="281"/>
        </pc:sldMkLst>
        <pc:spChg chg="mod">
          <ac:chgData name="irinamd1974@mail.ru" userId="0912a0b153caae34" providerId="LiveId" clId="{14B124E4-13EB-4ACC-AF8A-D717D315277A}" dt="2025-02-13T18:37:28.856" v="573" actId="20577"/>
          <ac:spMkLst>
            <pc:docMk/>
            <pc:sldMk cId="1085869009" sldId="281"/>
            <ac:spMk id="6" creationId="{8B607A2C-E871-49A6-AEEB-54DAD15FC98E}"/>
          </ac:spMkLst>
        </pc:spChg>
        <pc:picChg chg="add mod">
          <ac:chgData name="irinamd1974@mail.ru" userId="0912a0b153caae34" providerId="LiveId" clId="{14B124E4-13EB-4ACC-AF8A-D717D315277A}" dt="2025-02-13T18:37:01.168" v="548" actId="14100"/>
          <ac:picMkLst>
            <pc:docMk/>
            <pc:sldMk cId="1085869009" sldId="281"/>
            <ac:picMk id="2" creationId="{A85F2599-C80B-477F-956F-07056E3D6D26}"/>
          </ac:picMkLst>
        </pc:picChg>
        <pc:picChg chg="del">
          <ac:chgData name="irinamd1974@mail.ru" userId="0912a0b153caae34" providerId="LiveId" clId="{14B124E4-13EB-4ACC-AF8A-D717D315277A}" dt="2025-02-13T18:36:28.461" v="542" actId="21"/>
          <ac:picMkLst>
            <pc:docMk/>
            <pc:sldMk cId="1085869009" sldId="281"/>
            <ac:picMk id="5" creationId="{9EEC2003-D5C3-4916-8C35-6B1E67F3AD5B}"/>
          </ac:picMkLst>
        </pc:picChg>
      </pc:sldChg>
      <pc:sldChg chg="addSp delSp modSp add mod">
        <pc:chgData name="irinamd1974@mail.ru" userId="0912a0b153caae34" providerId="LiveId" clId="{14B124E4-13EB-4ACC-AF8A-D717D315277A}" dt="2025-02-13T18:38:47.955" v="609" actId="14100"/>
        <pc:sldMkLst>
          <pc:docMk/>
          <pc:sldMk cId="929140408" sldId="282"/>
        </pc:sldMkLst>
        <pc:spChg chg="mod">
          <ac:chgData name="irinamd1974@mail.ru" userId="0912a0b153caae34" providerId="LiveId" clId="{14B124E4-13EB-4ACC-AF8A-D717D315277A}" dt="2025-02-13T18:38:47.955" v="609" actId="14100"/>
          <ac:spMkLst>
            <pc:docMk/>
            <pc:sldMk cId="929140408" sldId="282"/>
            <ac:spMk id="6" creationId="{8B607A2C-E871-49A6-AEEB-54DAD15FC98E}"/>
          </ac:spMkLst>
        </pc:spChg>
        <pc:picChg chg="del">
          <ac:chgData name="irinamd1974@mail.ru" userId="0912a0b153caae34" providerId="LiveId" clId="{14B124E4-13EB-4ACC-AF8A-D717D315277A}" dt="2025-02-13T18:37:37.567" v="575" actId="21"/>
          <ac:picMkLst>
            <pc:docMk/>
            <pc:sldMk cId="929140408" sldId="282"/>
            <ac:picMk id="2" creationId="{A85F2599-C80B-477F-956F-07056E3D6D26}"/>
          </ac:picMkLst>
        </pc:picChg>
        <pc:picChg chg="add mod">
          <ac:chgData name="irinamd1974@mail.ru" userId="0912a0b153caae34" providerId="LiveId" clId="{14B124E4-13EB-4ACC-AF8A-D717D315277A}" dt="2025-02-13T18:38:05.109" v="581" actId="14100"/>
          <ac:picMkLst>
            <pc:docMk/>
            <pc:sldMk cId="929140408" sldId="282"/>
            <ac:picMk id="3" creationId="{D394A815-D467-43EF-A11F-3FF726249DB3}"/>
          </ac:picMkLst>
        </pc:picChg>
      </pc:sldChg>
      <pc:sldChg chg="addSp delSp modSp new mod">
        <pc:chgData name="irinamd1974@mail.ru" userId="0912a0b153caae34" providerId="LiveId" clId="{14B124E4-13EB-4ACC-AF8A-D717D315277A}" dt="2025-02-13T18:46:11.244" v="645" actId="14100"/>
        <pc:sldMkLst>
          <pc:docMk/>
          <pc:sldMk cId="796674228" sldId="283"/>
        </pc:sldMkLst>
        <pc:spChg chg="del mod">
          <ac:chgData name="irinamd1974@mail.ru" userId="0912a0b153caae34" providerId="LiveId" clId="{14B124E4-13EB-4ACC-AF8A-D717D315277A}" dt="2025-02-13T18:42:50.827" v="615" actId="21"/>
          <ac:spMkLst>
            <pc:docMk/>
            <pc:sldMk cId="796674228" sldId="283"/>
            <ac:spMk id="2" creationId="{EBCF5888-8F7E-470E-95AB-67E3F89CBE3C}"/>
          </ac:spMkLst>
        </pc:spChg>
        <pc:spChg chg="mod">
          <ac:chgData name="irinamd1974@mail.ru" userId="0912a0b153caae34" providerId="LiveId" clId="{14B124E4-13EB-4ACC-AF8A-D717D315277A}" dt="2025-02-13T18:46:04.634" v="644" actId="207"/>
          <ac:spMkLst>
            <pc:docMk/>
            <pc:sldMk cId="796674228" sldId="283"/>
            <ac:spMk id="3" creationId="{D402CFF8-F238-454E-8317-9DA9E194DDAB}"/>
          </ac:spMkLst>
        </pc:spChg>
        <pc:picChg chg="add mod">
          <ac:chgData name="irinamd1974@mail.ru" userId="0912a0b153caae34" providerId="LiveId" clId="{14B124E4-13EB-4ACC-AF8A-D717D315277A}" dt="2025-02-13T18:46:11.244" v="645" actId="14100"/>
          <ac:picMkLst>
            <pc:docMk/>
            <pc:sldMk cId="796674228" sldId="283"/>
            <ac:picMk id="4" creationId="{EA770308-0C9C-41B0-9609-8979E1098DE6}"/>
          </ac:picMkLst>
        </pc:picChg>
      </pc:sldChg>
      <pc:sldChg chg="addSp delSp modSp new mod">
        <pc:chgData name="irinamd1974@mail.ru" userId="0912a0b153caae34" providerId="LiveId" clId="{14B124E4-13EB-4ACC-AF8A-D717D315277A}" dt="2025-02-13T18:51:51.996" v="690" actId="1076"/>
        <pc:sldMkLst>
          <pc:docMk/>
          <pc:sldMk cId="1930062796" sldId="284"/>
        </pc:sldMkLst>
        <pc:spChg chg="del mod">
          <ac:chgData name="irinamd1974@mail.ru" userId="0912a0b153caae34" providerId="LiveId" clId="{14B124E4-13EB-4ACC-AF8A-D717D315277A}" dt="2025-02-13T18:49:04.470" v="665" actId="21"/>
          <ac:spMkLst>
            <pc:docMk/>
            <pc:sldMk cId="1930062796" sldId="284"/>
            <ac:spMk id="2" creationId="{C0B3C240-02E4-4B82-A625-35532255CE3E}"/>
          </ac:spMkLst>
        </pc:spChg>
        <pc:spChg chg="mod">
          <ac:chgData name="irinamd1974@mail.ru" userId="0912a0b153caae34" providerId="LiveId" clId="{14B124E4-13EB-4ACC-AF8A-D717D315277A}" dt="2025-02-13T18:48:06.090" v="658" actId="12"/>
          <ac:spMkLst>
            <pc:docMk/>
            <pc:sldMk cId="1930062796" sldId="284"/>
            <ac:spMk id="3" creationId="{00A648FF-308F-43FE-93FE-4107F560E0D6}"/>
          </ac:spMkLst>
        </pc:spChg>
        <pc:picChg chg="add mod">
          <ac:chgData name="irinamd1974@mail.ru" userId="0912a0b153caae34" providerId="LiveId" clId="{14B124E4-13EB-4ACC-AF8A-D717D315277A}" dt="2025-02-13T18:49:13.187" v="668" actId="14100"/>
          <ac:picMkLst>
            <pc:docMk/>
            <pc:sldMk cId="1930062796" sldId="284"/>
            <ac:picMk id="4" creationId="{6415D174-6CE7-4179-9413-801B0E0ADBF3}"/>
          </ac:picMkLst>
        </pc:picChg>
        <pc:picChg chg="add mod">
          <ac:chgData name="irinamd1974@mail.ru" userId="0912a0b153caae34" providerId="LiveId" clId="{14B124E4-13EB-4ACC-AF8A-D717D315277A}" dt="2025-02-13T18:51:49.606" v="689" actId="1076"/>
          <ac:picMkLst>
            <pc:docMk/>
            <pc:sldMk cId="1930062796" sldId="284"/>
            <ac:picMk id="5" creationId="{2FDD355B-3892-4E05-8FF8-C86E39D0D7B2}"/>
          </ac:picMkLst>
        </pc:picChg>
        <pc:picChg chg="add mod">
          <ac:chgData name="irinamd1974@mail.ru" userId="0912a0b153caae34" providerId="LiveId" clId="{14B124E4-13EB-4ACC-AF8A-D717D315277A}" dt="2025-02-13T18:51:51.996" v="690" actId="1076"/>
          <ac:picMkLst>
            <pc:docMk/>
            <pc:sldMk cId="1930062796" sldId="284"/>
            <ac:picMk id="6" creationId="{44DEB0CD-A2A6-4BA9-8666-158490ED02A1}"/>
          </ac:picMkLst>
        </pc:picChg>
        <pc:picChg chg="add mod">
          <ac:chgData name="irinamd1974@mail.ru" userId="0912a0b153caae34" providerId="LiveId" clId="{14B124E4-13EB-4ACC-AF8A-D717D315277A}" dt="2025-02-13T18:51:39.664" v="686" actId="1076"/>
          <ac:picMkLst>
            <pc:docMk/>
            <pc:sldMk cId="1930062796" sldId="284"/>
            <ac:picMk id="7" creationId="{20006955-D905-420E-9B31-5116E391A8DD}"/>
          </ac:picMkLst>
        </pc:picChg>
      </pc:sldChg>
      <pc:sldChg chg="delSp modSp new mod">
        <pc:chgData name="irinamd1974@mail.ru" userId="0912a0b153caae34" providerId="LiveId" clId="{14B124E4-13EB-4ACC-AF8A-D717D315277A}" dt="2025-02-13T18:53:08.517" v="702" actId="14100"/>
        <pc:sldMkLst>
          <pc:docMk/>
          <pc:sldMk cId="2561895384" sldId="285"/>
        </pc:sldMkLst>
        <pc:spChg chg="del">
          <ac:chgData name="irinamd1974@mail.ru" userId="0912a0b153caae34" providerId="LiveId" clId="{14B124E4-13EB-4ACC-AF8A-D717D315277A}" dt="2025-02-13T18:52:56.985" v="697" actId="21"/>
          <ac:spMkLst>
            <pc:docMk/>
            <pc:sldMk cId="2561895384" sldId="285"/>
            <ac:spMk id="2" creationId="{0CB542C5-48F7-4812-BF7A-B350FE9444AE}"/>
          </ac:spMkLst>
        </pc:spChg>
        <pc:spChg chg="mod">
          <ac:chgData name="irinamd1974@mail.ru" userId="0912a0b153caae34" providerId="LiveId" clId="{14B124E4-13EB-4ACC-AF8A-D717D315277A}" dt="2025-02-13T18:53:08.517" v="702" actId="14100"/>
          <ac:spMkLst>
            <pc:docMk/>
            <pc:sldMk cId="2561895384" sldId="285"/>
            <ac:spMk id="3" creationId="{5A1A9F33-BEA8-4BCF-9EAC-5E45D92D1B33}"/>
          </ac:spMkLst>
        </pc:spChg>
      </pc:sldChg>
      <pc:sldChg chg="addSp delSp modSp new del mod">
        <pc:chgData name="irinamd1974@mail.ru" userId="0912a0b153caae34" providerId="LiveId" clId="{14B124E4-13EB-4ACC-AF8A-D717D315277A}" dt="2025-02-13T18:56:52.891" v="751" actId="2696"/>
        <pc:sldMkLst>
          <pc:docMk/>
          <pc:sldMk cId="776100383" sldId="286"/>
        </pc:sldMkLst>
        <pc:spChg chg="del">
          <ac:chgData name="irinamd1974@mail.ru" userId="0912a0b153caae34" providerId="LiveId" clId="{14B124E4-13EB-4ACC-AF8A-D717D315277A}" dt="2025-02-13T18:54:28.164" v="713" actId="21"/>
          <ac:spMkLst>
            <pc:docMk/>
            <pc:sldMk cId="776100383" sldId="286"/>
            <ac:spMk id="2" creationId="{B78D423B-4745-42D3-9589-00C4327FD276}"/>
          </ac:spMkLst>
        </pc:spChg>
        <pc:spChg chg="del mod">
          <ac:chgData name="irinamd1974@mail.ru" userId="0912a0b153caae34" providerId="LiveId" clId="{14B124E4-13EB-4ACC-AF8A-D717D315277A}" dt="2025-02-13T18:54:55.339" v="719" actId="21"/>
          <ac:spMkLst>
            <pc:docMk/>
            <pc:sldMk cId="776100383" sldId="286"/>
            <ac:spMk id="3" creationId="{DC84FEC2-D023-46B3-9C33-CD48BD5AEF23}"/>
          </ac:spMkLst>
        </pc:spChg>
        <pc:spChg chg="add del mod">
          <ac:chgData name="irinamd1974@mail.ru" userId="0912a0b153caae34" providerId="LiveId" clId="{14B124E4-13EB-4ACC-AF8A-D717D315277A}" dt="2025-02-13T18:55:00.458" v="720" actId="21"/>
          <ac:spMkLst>
            <pc:docMk/>
            <pc:sldMk cId="776100383" sldId="286"/>
            <ac:spMk id="5" creationId="{5E1DAE71-EE4A-4E1D-A642-220681C60F04}"/>
          </ac:spMkLst>
        </pc:spChg>
        <pc:spChg chg="add mod">
          <ac:chgData name="irinamd1974@mail.ru" userId="0912a0b153caae34" providerId="LiveId" clId="{14B124E4-13EB-4ACC-AF8A-D717D315277A}" dt="2025-02-13T18:56:49.947" v="750" actId="20577"/>
          <ac:spMkLst>
            <pc:docMk/>
            <pc:sldMk cId="776100383" sldId="286"/>
            <ac:spMk id="7" creationId="{FA91504B-97B8-47BE-9018-0E3B3FC082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1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83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4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877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3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87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1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5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5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9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6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6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6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4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6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317B-92C3-40D3-8CA4-BCA96DC06CD8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F9B6B5-01EC-4DF2-8039-E3343055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2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930576"/>
            <a:ext cx="7766936" cy="1646302"/>
          </a:xfrm>
        </p:spPr>
        <p:txBody>
          <a:bodyPr/>
          <a:lstStyle/>
          <a:p>
            <a:r>
              <a:rPr lang="ru-RU" dirty="0"/>
              <a:t>Образование слов при помощи суффиксов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Подготовила Дерябина Ирина Михайловна</a:t>
            </a:r>
          </a:p>
          <a:p>
            <a:r>
              <a:rPr lang="ru-RU" dirty="0"/>
              <a:t>Учитель-логопед</a:t>
            </a:r>
          </a:p>
          <a:p>
            <a:r>
              <a:rPr lang="ru-RU" dirty="0"/>
              <a:t>МБОУ «</a:t>
            </a:r>
            <a:r>
              <a:rPr lang="ru-RU" dirty="0" err="1"/>
              <a:t>Угутская</a:t>
            </a:r>
            <a:r>
              <a:rPr lang="ru-RU"/>
              <a:t> 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99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607A2C-E871-49A6-AEEB-54DAD15FC98E}"/>
              </a:ext>
            </a:extLst>
          </p:cNvPr>
          <p:cNvSpPr txBox="1"/>
          <p:nvPr/>
        </p:nvSpPr>
        <p:spPr>
          <a:xfrm>
            <a:off x="228600" y="2017985"/>
            <a:ext cx="44800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Белка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бельчата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бельчонок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5F2599-C80B-477F-956F-07056E3D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783" y="805070"/>
            <a:ext cx="5933660" cy="47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6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607A2C-E871-49A6-AEEB-54DAD15FC98E}"/>
              </a:ext>
            </a:extLst>
          </p:cNvPr>
          <p:cNvSpPr txBox="1"/>
          <p:nvPr/>
        </p:nvSpPr>
        <p:spPr>
          <a:xfrm>
            <a:off x="874643" y="2017985"/>
            <a:ext cx="38339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Заяц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зайчиха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зайчата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зайчонок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94A815-D467-43EF-A11F-3FF726249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409" y="487018"/>
            <a:ext cx="6804991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moreskazok.ru/images/personaji/velikan.jpg"/>
          <p:cNvPicPr>
            <a:picLocks noGrp="1"/>
          </p:cNvPicPr>
          <p:nvPr>
            <p:ph idx="1"/>
          </p:nvPr>
        </p:nvPicPr>
        <p:blipFill>
          <a:blip r:embed="rId2" cstate="print"/>
          <a:srcRect l="7466" t="7263" r="2816"/>
          <a:stretch>
            <a:fillRect/>
          </a:stretch>
        </p:blipFill>
        <p:spPr bwMode="auto">
          <a:xfrm>
            <a:off x="6653302" y="-16414"/>
            <a:ext cx="2736303" cy="4221088"/>
          </a:xfrm>
          <a:prstGeom prst="ellips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, автор Soloveika на Яндекс.Фотках | Gnomes, Cartoon clip art, Cute  drawing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36" y="1517871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94408" y="3995774"/>
            <a:ext cx="82791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носик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960096" y="3995774"/>
            <a:ext cx="3707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носище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318994" y="4601465"/>
            <a:ext cx="85285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хвостик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88088" y="4627269"/>
            <a:ext cx="3779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хвостище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394408" y="5156177"/>
            <a:ext cx="8273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домик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888088" y="5157193"/>
            <a:ext cx="39239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домище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318994" y="5459207"/>
            <a:ext cx="83490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лапки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856902" y="4255744"/>
            <a:ext cx="38154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глазищи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лапищи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63951" y="0"/>
            <a:ext cx="1040404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-к-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ищ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02CFF8-F238-454E-8317-9DA9E194D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687" y="0"/>
            <a:ext cx="7026965" cy="63809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Звериная зарядка»</a:t>
            </a:r>
            <a:br>
              <a:rPr lang="ru-RU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 - присядка, два - прыжок.     (Присесть, подпрыгнуть)</a:t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заячья зарядка.</a:t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лисята, как проснуться,         (Потереть кулачками глаза)</a:t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Любят долго потянуться,          (Потянуться руками вверх)</a:t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зевнуть,                  (Открыть рот, прикрыть его ладошкой)</a:t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 и хвостиком вильнуть.        (Движения бедрами в стороны)</a:t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волчата спинку выгнут            (Прогнуться в спине вперед)</a:t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легонечко подпрыгнут.           (Подпрыгнуть на месте)</a:t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 а мишка косолапый,          (Руки согнуты в локтях перед собой,</a:t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Широко расставив лапы          ноги на ширине плеч, переступать с ноги на</a:t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одну, то обе вместе,              ногу, раскачивать туловище в стороны)</a:t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 топчется на месте.</a:t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кому зарядки мало -               (Хлопать в ладоши, подняв руки над головой)</a:t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Начинает все сначала!</a:t>
            </a:r>
            <a:endParaRPr lang="ru-RU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70308-0C9C-41B0-9609-8979E1098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33" y="665921"/>
            <a:ext cx="4391441" cy="47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7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15D174-6CE7-4179-9413-801B0E0AD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0"/>
            <a:ext cx="2252751" cy="186855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0A648FF-308F-43FE-93FE-4107F560E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 в лесу лось. Вместе с ним жила … . У них был маленький … . Рядом жила ещё … семья.</a:t>
            </a:r>
            <a:endParaRPr lang="ru-RU" sz="6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DD355B-3892-4E05-8FF8-C86E39D0D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882" y="344557"/>
            <a:ext cx="1871663" cy="152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DEB0CD-A2A6-4BA9-8666-158490ED0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841" y="490573"/>
            <a:ext cx="1871663" cy="152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006955-D905-420E-9B31-5116E391A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002" y="4671392"/>
            <a:ext cx="2772000" cy="201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62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1A9F33-BEA8-4BCF-9EAC-5E45D92D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6" y="725557"/>
            <a:ext cx="10704444" cy="564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 в лесу лось. Вместе с ним жила лосиха. У них был маленький лосёнок. За рекой жила еще лосиная семья.</a:t>
            </a:r>
            <a:endParaRPr lang="ru-RU" sz="6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89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69907" y="428328"/>
            <a:ext cx="3900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00CC00"/>
                </a:solidFill>
              </a:rPr>
              <a:t>Рефлексия</a:t>
            </a: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2367478" y="2420888"/>
            <a:ext cx="7776864" cy="2802358"/>
            <a:chOff x="2781" y="97"/>
            <a:chExt cx="9159" cy="3593"/>
          </a:xfrm>
        </p:grpSpPr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8351" y="107"/>
              <a:ext cx="3589" cy="3583"/>
              <a:chOff x="857" y="573"/>
              <a:chExt cx="2725" cy="2725"/>
            </a:xfrm>
          </p:grpSpPr>
          <p:pic>
            <p:nvPicPr>
              <p:cNvPr id="97316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" y="573"/>
                <a:ext cx="2725" cy="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Oval 37"/>
              <p:cNvSpPr>
                <a:spLocks noChangeArrowheads="1"/>
              </p:cNvSpPr>
              <p:nvPr/>
            </p:nvSpPr>
            <p:spPr bwMode="auto">
              <a:xfrm>
                <a:off x="1727" y="2187"/>
                <a:ext cx="960" cy="5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38"/>
              <p:cNvSpPr>
                <a:spLocks noChangeShapeType="1"/>
              </p:cNvSpPr>
              <p:nvPr/>
            </p:nvSpPr>
            <p:spPr bwMode="auto">
              <a:xfrm>
                <a:off x="1691" y="1467"/>
                <a:ext cx="3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Line 39"/>
              <p:cNvSpPr>
                <a:spLocks noChangeShapeType="1"/>
              </p:cNvSpPr>
              <p:nvPr/>
            </p:nvSpPr>
            <p:spPr bwMode="auto">
              <a:xfrm>
                <a:off x="2303" y="1467"/>
                <a:ext cx="3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40"/>
              <p:cNvSpPr>
                <a:spLocks noChangeShapeType="1"/>
              </p:cNvSpPr>
              <p:nvPr/>
            </p:nvSpPr>
            <p:spPr bwMode="auto">
              <a:xfrm>
                <a:off x="1907" y="2391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97322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2" y="97"/>
              <a:ext cx="3589" cy="3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323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" y="97"/>
              <a:ext cx="3589" cy="3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/>
          <p:cNvSpPr txBox="1"/>
          <p:nvPr/>
        </p:nvSpPr>
        <p:spPr>
          <a:xfrm>
            <a:off x="2367478" y="1351658"/>
            <a:ext cx="7400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6600"/>
                </a:solidFill>
              </a:rPr>
              <a:t>Выбери смайлик, передающий твоё настроение на уроке.</a:t>
            </a:r>
          </a:p>
        </p:txBody>
      </p:sp>
    </p:spTree>
    <p:extLst>
      <p:ext uri="{BB962C8B-B14F-4D97-AF65-F5344CB8AC3E}">
        <p14:creationId xmlns:p14="http://schemas.microsoft.com/office/powerpoint/2010/main" val="47923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927" y="1619533"/>
            <a:ext cx="8596668" cy="3334603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rgbClr val="22C69B"/>
                </a:solidFill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283016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8EC460-DD4B-41CB-AFF9-C1217769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609600"/>
            <a:ext cx="9025524" cy="6009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 – нужная часть слова,</a:t>
            </a:r>
          </a:p>
          <a:p>
            <a:pPr marL="0" indent="0">
              <a:buNone/>
            </a:pPr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кончается основа.</a:t>
            </a:r>
          </a:p>
          <a:p>
            <a:pPr marL="0" indent="0">
              <a:buNone/>
            </a:pPr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корня он стоит,</a:t>
            </a:r>
          </a:p>
          <a:p>
            <a:pPr marL="0" indent="0">
              <a:buNone/>
            </a:pPr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Превращая дом в домишко,</a:t>
            </a:r>
          </a:p>
          <a:p>
            <a:pPr marL="0" indent="0">
              <a:buNone/>
            </a:pPr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ружье, друзья, в ружьишко.</a:t>
            </a:r>
          </a:p>
          <a:p>
            <a:pPr marL="0" indent="0">
              <a:buNone/>
            </a:pPr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Кота Мурзика в котенка,</a:t>
            </a:r>
          </a:p>
          <a:p>
            <a:pPr marL="0" indent="0">
              <a:buNone/>
            </a:pPr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собаку в собачонку.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0A2CEE-DAB8-42D0-8765-8D94F2D6A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09600"/>
            <a:ext cx="5188226" cy="57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7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1A252-AB6E-4EBC-98F1-1604630E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Arial Black" panose="020B0A04020102020204" pitchFamily="34" charset="0"/>
              </a:rPr>
              <a:t>    </a:t>
            </a:r>
            <a:r>
              <a:rPr lang="ru-RU" sz="6000" dirty="0">
                <a:latin typeface="Arial Black" panose="020B0A04020102020204" pitchFamily="34" charset="0"/>
              </a:rPr>
              <a:t>Суффикс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3F97D-F157-4A55-995F-F7B7FEFB6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8367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слова</a:t>
            </a:r>
          </a:p>
          <a:p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после корня</a:t>
            </a:r>
          </a:p>
          <a:p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образовать новые слова</a:t>
            </a:r>
          </a:p>
        </p:txBody>
      </p:sp>
      <p:sp>
        <p:nvSpPr>
          <p:cNvPr id="4" name="Половина рамки 3">
            <a:extLst>
              <a:ext uri="{FF2B5EF4-FFF2-40B4-BE49-F238E27FC236}">
                <a16:creationId xmlns:a16="http://schemas.microsoft.com/office/drawing/2014/main" id="{0B80BE01-B5DE-4233-9499-783FF7FF632F}"/>
              </a:ext>
            </a:extLst>
          </p:cNvPr>
          <p:cNvSpPr/>
          <p:nvPr/>
        </p:nvSpPr>
        <p:spPr>
          <a:xfrm rot="2456334">
            <a:off x="6660818" y="741497"/>
            <a:ext cx="1496166" cy="13281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3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520675/img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7" y="1222513"/>
            <a:ext cx="8627164" cy="56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54F2A5-55C7-49EC-8E26-98B176F2A4DD}"/>
              </a:ext>
            </a:extLst>
          </p:cNvPr>
          <p:cNvSpPr txBox="1"/>
          <p:nvPr/>
        </p:nvSpPr>
        <p:spPr>
          <a:xfrm>
            <a:off x="2276061" y="417443"/>
            <a:ext cx="6199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«Узнай и назови»</a:t>
            </a:r>
          </a:p>
        </p:txBody>
      </p:sp>
    </p:spTree>
    <p:extLst>
      <p:ext uri="{BB962C8B-B14F-4D97-AF65-F5344CB8AC3E}">
        <p14:creationId xmlns:p14="http://schemas.microsoft.com/office/powerpoint/2010/main" val="8381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7">
            <a:extLst>
              <a:ext uri="{FF2B5EF4-FFF2-40B4-BE49-F238E27FC236}">
                <a16:creationId xmlns:a16="http://schemas.microsoft.com/office/drawing/2014/main" id="{5EE50679-3DA3-4EAE-BB4C-E2DC3C46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0"/>
            <a:ext cx="83534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4400" b="1" dirty="0">
                <a:solidFill>
                  <a:srgbClr val="00B050"/>
                </a:solidFill>
              </a:rPr>
              <a:t>Назови животных. Запиши названия их детёнышей</a:t>
            </a:r>
          </a:p>
        </p:txBody>
      </p:sp>
      <p:sp>
        <p:nvSpPr>
          <p:cNvPr id="7173" name="Text Box 8">
            <a:extLst>
              <a:ext uri="{FF2B5EF4-FFF2-40B4-BE49-F238E27FC236}">
                <a16:creationId xmlns:a16="http://schemas.microsoft.com/office/drawing/2014/main" id="{78783FD6-3201-4C42-98C2-A1F31B591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4530726"/>
            <a:ext cx="556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D6D47A1-4001-4800-BB22-294DFAC5E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509" y="2205189"/>
            <a:ext cx="5958905" cy="3963492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11FD1C4-980D-4D42-9019-ADF4A363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6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5681A-7D90-4251-80F4-BD8BFDBA8EE3}"/>
              </a:ext>
            </a:extLst>
          </p:cNvPr>
          <p:cNvSpPr txBox="1"/>
          <p:nvPr/>
        </p:nvSpPr>
        <p:spPr>
          <a:xfrm>
            <a:off x="6867939" y="2205189"/>
            <a:ext cx="2629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Ёж – ежиха- ежата - ежонок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">
            <a:extLst>
              <a:ext uri="{FF2B5EF4-FFF2-40B4-BE49-F238E27FC236}">
                <a16:creationId xmlns:a16="http://schemas.microsoft.com/office/drawing/2014/main" id="{7AB3DAE6-6F20-4FD9-ACC6-A88B6562B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87" y="344381"/>
            <a:ext cx="6621516" cy="63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864472-B4E5-403B-82B9-905DF18E63F8}"/>
              </a:ext>
            </a:extLst>
          </p:cNvPr>
          <p:cNvSpPr txBox="1"/>
          <p:nvPr/>
        </p:nvSpPr>
        <p:spPr>
          <a:xfrm flipH="1">
            <a:off x="851338" y="2375338"/>
            <a:ext cx="53361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Лось – </a:t>
            </a:r>
          </a:p>
          <a:p>
            <a:r>
              <a:rPr lang="ru-RU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лосиха – </a:t>
            </a:r>
          </a:p>
          <a:p>
            <a:r>
              <a:rPr lang="ru-RU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лосята  – </a:t>
            </a:r>
          </a:p>
          <a:p>
            <a:r>
              <a:rPr lang="ru-RU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лосёнок</a:t>
            </a:r>
          </a:p>
        </p:txBody>
      </p:sp>
    </p:spTree>
    <p:extLst>
      <p:ext uri="{BB962C8B-B14F-4D97-AF65-F5344CB8AC3E}">
        <p14:creationId xmlns:p14="http://schemas.microsoft.com/office/powerpoint/2010/main" val="328635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4086EA-AE11-48CB-88C2-E0E49CD8C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2630" y="1036897"/>
            <a:ext cx="6670631" cy="4533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AE81A0-3346-46AF-AB79-22BD0B9AB5DD}"/>
              </a:ext>
            </a:extLst>
          </p:cNvPr>
          <p:cNvSpPr txBox="1"/>
          <p:nvPr/>
        </p:nvSpPr>
        <p:spPr>
          <a:xfrm>
            <a:off x="1208690" y="1471448"/>
            <a:ext cx="33212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 – лисица – лисята – лисёнок</a:t>
            </a:r>
          </a:p>
        </p:txBody>
      </p:sp>
    </p:spTree>
    <p:extLst>
      <p:ext uri="{BB962C8B-B14F-4D97-AF65-F5344CB8AC3E}">
        <p14:creationId xmlns:p14="http://schemas.microsoft.com/office/powerpoint/2010/main" val="98187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10FFAF4-791C-47C0-8EF3-92E038BB9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7894" y="893379"/>
            <a:ext cx="6766243" cy="43302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607A2C-E871-49A6-AEEB-54DAD15FC98E}"/>
              </a:ext>
            </a:extLst>
          </p:cNvPr>
          <p:cNvSpPr txBox="1"/>
          <p:nvPr/>
        </p:nvSpPr>
        <p:spPr>
          <a:xfrm>
            <a:off x="620111" y="2017985"/>
            <a:ext cx="40885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Волк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волчиха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волчата 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волчонок</a:t>
            </a:r>
          </a:p>
        </p:txBody>
      </p:sp>
    </p:spTree>
    <p:extLst>
      <p:ext uri="{BB962C8B-B14F-4D97-AF65-F5344CB8AC3E}">
        <p14:creationId xmlns:p14="http://schemas.microsoft.com/office/powerpoint/2010/main" val="72648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607A2C-E871-49A6-AEEB-54DAD15FC98E}"/>
              </a:ext>
            </a:extLst>
          </p:cNvPr>
          <p:cNvSpPr txBox="1"/>
          <p:nvPr/>
        </p:nvSpPr>
        <p:spPr>
          <a:xfrm>
            <a:off x="228600" y="2017985"/>
            <a:ext cx="44800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медведица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медвежата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медвежонок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EC2003-D5C3-4916-8C35-6B1E67F3A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6" y="800499"/>
            <a:ext cx="6785113" cy="52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7589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361</Words>
  <Application>Microsoft Office PowerPoint</Application>
  <PresentationFormat>Широкоэкранный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Trebuchet MS</vt:lpstr>
      <vt:lpstr>Wingdings 3</vt:lpstr>
      <vt:lpstr>Грань</vt:lpstr>
      <vt:lpstr>Образование слов при помощи суффиксов</vt:lpstr>
      <vt:lpstr>Презентация PowerPoint</vt:lpstr>
      <vt:lpstr>    Суффикс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слов при помощи суффиксов</dc:title>
  <dc:creator>Microsoft Office</dc:creator>
  <cp:lastModifiedBy>irinamd1974@mail.ru</cp:lastModifiedBy>
  <cp:revision>21</cp:revision>
  <dcterms:created xsi:type="dcterms:W3CDTF">2017-02-15T07:54:30Z</dcterms:created>
  <dcterms:modified xsi:type="dcterms:W3CDTF">2025-02-13T18:57:24Z</dcterms:modified>
</cp:coreProperties>
</file>