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8" r:id="rId2"/>
    <p:sldId id="319" r:id="rId3"/>
    <p:sldId id="324" r:id="rId4"/>
    <p:sldId id="325" r:id="rId5"/>
    <p:sldId id="326" r:id="rId6"/>
    <p:sldId id="294" r:id="rId7"/>
    <p:sldId id="298" r:id="rId8"/>
    <p:sldId id="314" r:id="rId9"/>
    <p:sldId id="307" r:id="rId10"/>
    <p:sldId id="308" r:id="rId11"/>
    <p:sldId id="272" r:id="rId12"/>
    <p:sldId id="300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9B1B0B-F91A-46E3-BD88-CB8127F94BB6}">
          <p14:sldIdLst>
            <p14:sldId id="318"/>
            <p14:sldId id="319"/>
            <p14:sldId id="324"/>
            <p14:sldId id="325"/>
            <p14:sldId id="326"/>
            <p14:sldId id="294"/>
          </p14:sldIdLst>
        </p14:section>
        <p14:section name="Раздел без заголовка" id="{9C7A6E98-34F9-49A6-8EEA-E746F9728551}">
          <p14:sldIdLst>
            <p14:sldId id="298"/>
            <p14:sldId id="314"/>
            <p14:sldId id="307"/>
            <p14:sldId id="308"/>
            <p14:sldId id="272"/>
            <p14:sldId id="300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981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A3ADD-31BC-4F78-BC1D-8DCCED5C730E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B477D-E7C2-4201-BB05-9CE03BC3C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5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7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7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93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833A-229B-434D-8201-FBB429FD36D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4EA50-767F-4548-BBEA-EE34D22A722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2B5B4-DF49-4CFD-9555-739CDD8B5B3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C200-ABCF-43E4-830C-928C9FAC3D7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8C84C-1843-46A2-A0A5-96C4951FC45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437A5-773F-4FA4-9BDA-7B328960D9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286E4-67E3-45A6-B4BA-4E0B22C17A2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37B7-2A09-4893-867B-A43E516FD50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40F-DAC6-4A62-991B-4EAEA5B3476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6501-5420-4FC3-9DA1-BBEB54E39CE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34B58-2100-4C6E-A7F6-5BF01962AC9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08118-A4DA-4012-9FFD-91777BB2C13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bd-memorial.ru/html/help_ru.htm#link1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obd-memorial.ru/html/help_ru.htm#link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-memorial.ru/html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1418museum.ru/" TargetMode="External"/><Relationship Id="rId4" Type="http://schemas.openxmlformats.org/officeDocument/2006/relationships/hyperlink" Target="https://obd-memorial.ru/htm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dmhmansy.ru/news/33/182160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990656" cy="171450"/>
          </a:xfrm>
        </p:spPr>
        <p:txBody>
          <a:bodyPr/>
          <a:lstStyle/>
          <a:p>
            <a:r>
              <a:rPr lang="ru-RU" dirty="0" smtClean="0"/>
              <a:t>ВКЛАД ЖИТЕЛЕЙ </a:t>
            </a:r>
            <a:br>
              <a:rPr lang="ru-RU" dirty="0" smtClean="0"/>
            </a:br>
            <a:r>
              <a:rPr lang="ru-RU" dirty="0" smtClean="0"/>
              <a:t>ХАНТЫ-МАНСИЙСКОГО РАЙОНА В ВЕЛИКУЮ ПОБЕДУ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7772400" cy="648072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Абдуллаева </a:t>
            </a:r>
            <a:r>
              <a:rPr lang="ru-RU" dirty="0" smtClean="0"/>
              <a:t>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r="701" b="4809"/>
          <a:stretch/>
        </p:blipFill>
        <p:spPr>
          <a:xfrm>
            <a:off x="2627784" y="2204864"/>
            <a:ext cx="2664296" cy="4186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08520" y="1196752"/>
            <a:ext cx="9145016" cy="4929411"/>
          </a:xfrm>
        </p:spPr>
        <p:txBody>
          <a:bodyPr/>
          <a:lstStyle/>
          <a:p>
            <a:endParaRPr lang="ru-RU" sz="2800" dirty="0" smtClean="0"/>
          </a:p>
          <a:p>
            <a:pPr algn="ctr"/>
            <a:r>
              <a:rPr lang="ru-RU" sz="2400" b="1" dirty="0" smtClean="0"/>
              <a:t>Награжден Орденом Отечественной войны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степени</a:t>
            </a:r>
            <a:endParaRPr lang="ru-RU" sz="24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771800" y="3140968"/>
            <a:ext cx="223224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715871" cy="4756852"/>
          </a:xfrm>
          <a:prstGeom prst="rect">
            <a:avLst/>
          </a:prstGeom>
          <a:noFill/>
          <a:ln w="381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07904" y="234888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Блестят на солнце ордена,</a:t>
            </a:r>
            <a:br>
              <a:rPr lang="ru-RU" sz="2400" dirty="0"/>
            </a:br>
            <a:r>
              <a:rPr lang="ru-RU" sz="2400" dirty="0"/>
              <a:t>Звенят торжественно медали,</a:t>
            </a:r>
            <a:br>
              <a:rPr lang="ru-RU" sz="2400" dirty="0"/>
            </a:br>
            <a:r>
              <a:rPr lang="ru-RU" sz="2400" dirty="0"/>
              <a:t>Гордится ими вся страна,</a:t>
            </a:r>
            <a:br>
              <a:rPr lang="ru-RU" sz="2400" dirty="0"/>
            </a:br>
            <a:r>
              <a:rPr lang="ru-RU" sz="2400" dirty="0"/>
              <a:t>Они свободу отстояли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СПАСИБО ЗА ВНИМАНИЕ!!!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bd-memorial.ru/html/images/manu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-13509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obd-memorial.ru/html/images/manual.png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-1076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72816"/>
            <a:ext cx="80752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Архивные сайты для поиска</a:t>
            </a:r>
          </a:p>
          <a:p>
            <a:pPr algn="ctr"/>
            <a:endParaRPr lang="ru-RU" sz="2400" b="1" dirty="0"/>
          </a:p>
          <a:p>
            <a:pPr lvl="0"/>
            <a:r>
              <a:rPr lang="ru-RU" sz="2400" dirty="0" smtClean="0"/>
              <a:t>1. Дорога памяти/ галерея памяти               </a:t>
            </a:r>
          </a:p>
          <a:p>
            <a:pPr lvl="0"/>
            <a:r>
              <a:rPr lang="ru-RU" sz="2400" dirty="0" smtClean="0"/>
              <a:t>2. Память </a:t>
            </a:r>
            <a:r>
              <a:rPr lang="ru-RU" sz="2400" dirty="0"/>
              <a:t>народа</a:t>
            </a:r>
          </a:p>
          <a:p>
            <a:pPr lvl="0"/>
            <a:r>
              <a:rPr lang="ru-RU" sz="2400" dirty="0" smtClean="0"/>
              <a:t>3. Мемориал</a:t>
            </a:r>
            <a:endParaRPr lang="ru-RU" sz="2400" dirty="0"/>
          </a:p>
          <a:p>
            <a:pPr lvl="0"/>
            <a:r>
              <a:rPr lang="ru-RU" sz="2400" dirty="0" smtClean="0"/>
              <a:t>4. Бессмертный </a:t>
            </a:r>
            <a:r>
              <a:rPr lang="ru-RU" sz="2400" dirty="0"/>
              <a:t>полк</a:t>
            </a:r>
          </a:p>
          <a:p>
            <a:pPr lvl="0"/>
            <a:r>
              <a:rPr lang="ru-RU" sz="2400" dirty="0" smtClean="0"/>
              <a:t>5. Подвиг </a:t>
            </a:r>
            <a:r>
              <a:rPr lang="ru-RU" sz="2400" dirty="0"/>
              <a:t>народа в ВОВ</a:t>
            </a:r>
          </a:p>
          <a:p>
            <a:pPr lvl="0"/>
            <a:r>
              <a:rPr lang="ru-RU" sz="2400" dirty="0" smtClean="0"/>
              <a:t>6. Российская </a:t>
            </a:r>
            <a:r>
              <a:rPr lang="ru-RU" sz="2400" dirty="0"/>
              <a:t>генеалогия</a:t>
            </a:r>
          </a:p>
          <a:p>
            <a:pPr lvl="0"/>
            <a:r>
              <a:rPr lang="ru-RU" sz="2400" dirty="0" smtClean="0"/>
              <a:t>7. Бессмертный </a:t>
            </a:r>
            <a:r>
              <a:rPr lang="ru-RU" sz="2400" dirty="0"/>
              <a:t>барак</a:t>
            </a:r>
          </a:p>
          <a:p>
            <a:pPr lvl="0"/>
            <a:r>
              <a:rPr lang="ru-RU" sz="2400" dirty="0" smtClean="0"/>
              <a:t>8. Солдатские медальоны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237" y="3068960"/>
            <a:ext cx="5066215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14488"/>
            <a:ext cx="88936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Список использованных ресурсов и литературы</a:t>
            </a:r>
          </a:p>
          <a:p>
            <a:pPr marL="342900" lvl="0" indent="-342900" algn="just"/>
            <a:r>
              <a:rPr lang="ru-RU" dirty="0" smtClean="0">
                <a:hlinkClick r:id="rId3"/>
              </a:rPr>
              <a:t> </a:t>
            </a:r>
            <a:endParaRPr lang="ru-RU" sz="2400" dirty="0" smtClean="0">
              <a:hlinkClick r:id="rId3"/>
            </a:endParaRPr>
          </a:p>
          <a:p>
            <a:pPr marL="342900" lvl="0" indent="-342900" algn="just"/>
            <a:r>
              <a:rPr lang="ru-RU" sz="2000" dirty="0" smtClean="0"/>
              <a:t>  1. Книга </a:t>
            </a:r>
            <a:r>
              <a:rPr lang="ru-RU" sz="2000" dirty="0"/>
              <a:t>памяти </a:t>
            </a:r>
            <a:r>
              <a:rPr lang="ru-RU" sz="2000" dirty="0" smtClean="0"/>
              <a:t>Ханты-Мансийского </a:t>
            </a:r>
            <a:r>
              <a:rPr lang="ru-RU" sz="2000" dirty="0"/>
              <a:t>района</a:t>
            </a:r>
            <a:r>
              <a:rPr lang="ru-RU" sz="2000" dirty="0" smtClean="0"/>
              <a:t>.</a:t>
            </a:r>
          </a:p>
          <a:p>
            <a:pPr marL="342900" lvl="0" indent="-342900" algn="just"/>
            <a:r>
              <a:rPr lang="ru-RU" sz="2000" dirty="0"/>
              <a:t> </a:t>
            </a:r>
            <a:r>
              <a:rPr lang="ru-RU" sz="2000" dirty="0" smtClean="0"/>
              <a:t> 2. </a:t>
            </a:r>
            <a:r>
              <a:rPr lang="ru-RU" sz="2000" dirty="0"/>
              <a:t>Семейный архив </a:t>
            </a:r>
            <a:r>
              <a:rPr lang="ru-RU" sz="2000" dirty="0" smtClean="0"/>
              <a:t>Цыпленковых </a:t>
            </a:r>
            <a:r>
              <a:rPr lang="ru-RU" sz="2000" dirty="0" smtClean="0"/>
              <a:t>– Хомяковых</a:t>
            </a:r>
            <a:r>
              <a:rPr lang="ru-RU" sz="2000" smtClean="0"/>
              <a:t>, Абдуллаевых </a:t>
            </a:r>
            <a:r>
              <a:rPr lang="ru-RU" sz="2000" i="1" dirty="0" smtClean="0"/>
              <a:t>(</a:t>
            </a:r>
            <a:r>
              <a:rPr lang="ru-RU" sz="2000" dirty="0" smtClean="0"/>
              <a:t>фотографии).</a:t>
            </a:r>
          </a:p>
          <a:p>
            <a:pPr marL="342900" lvl="0" indent="-342900" algn="just"/>
            <a:r>
              <a:rPr lang="ru-RU" sz="2000" dirty="0"/>
              <a:t> </a:t>
            </a:r>
            <a:r>
              <a:rPr lang="ru-RU" sz="2000" dirty="0" smtClean="0"/>
              <a:t> 3. Воспоминания родных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kern="0" dirty="0" smtClean="0">
                <a:solidFill>
                  <a:srgbClr val="000000"/>
                </a:solidFill>
              </a:rPr>
              <a:t>  </a:t>
            </a:r>
            <a:r>
              <a:rPr lang="ru-RU" sz="2000" kern="0" dirty="0" smtClean="0">
                <a:solidFill>
                  <a:srgbClr val="000000"/>
                </a:solidFill>
              </a:rPr>
              <a:t>4.</a:t>
            </a:r>
            <a:r>
              <a:rPr lang="ru-RU" sz="2000" i="1" kern="0" dirty="0" smtClean="0">
                <a:solidFill>
                  <a:srgbClr val="000000"/>
                </a:solidFill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</a:rPr>
              <a:t>Иванов </a:t>
            </a:r>
            <a:r>
              <a:rPr lang="ru-RU" sz="2000" kern="0" dirty="0">
                <a:solidFill>
                  <a:srgbClr val="000000"/>
                </a:solidFill>
              </a:rPr>
              <a:t>С. Н</a:t>
            </a:r>
            <a:r>
              <a:rPr lang="ru-RU" sz="2000" i="1" kern="0" dirty="0">
                <a:solidFill>
                  <a:srgbClr val="000000"/>
                </a:solidFill>
              </a:rPr>
              <a:t>.</a:t>
            </a:r>
            <a:r>
              <a:rPr lang="ru-RU" sz="2000" kern="0" dirty="0">
                <a:solidFill>
                  <a:srgbClr val="000000"/>
                </a:solidFill>
              </a:rPr>
              <a:t> Военные училища Наркомата Обороны СССР В Сибирском военном округе в годы Великой </a:t>
            </a:r>
            <a:r>
              <a:rPr lang="ru-RU" sz="2000" kern="0" dirty="0" smtClean="0">
                <a:solidFill>
                  <a:srgbClr val="000000"/>
                </a:solidFill>
              </a:rPr>
              <a:t>             Отечественной </a:t>
            </a:r>
            <a:r>
              <a:rPr lang="ru-RU" sz="2000" kern="0" dirty="0">
                <a:solidFill>
                  <a:srgbClr val="000000"/>
                </a:solidFill>
              </a:rPr>
              <a:t>войны (1941 −1945 гг.). — Новосибирск, 2010</a:t>
            </a:r>
            <a:r>
              <a:rPr lang="ru-RU" sz="2000" kern="0" dirty="0" smtClean="0">
                <a:solidFill>
                  <a:srgbClr val="000000"/>
                </a:solidFill>
              </a:rPr>
              <a:t>.</a:t>
            </a:r>
            <a:endParaRPr lang="ru-RU" sz="2000" dirty="0" smtClean="0"/>
          </a:p>
          <a:p>
            <a:pPr marL="342900" lvl="0" indent="-342900" algn="just"/>
            <a:r>
              <a:rPr lang="ru-RU" sz="2000" dirty="0"/>
              <a:t> </a:t>
            </a:r>
            <a:r>
              <a:rPr lang="ru-RU" sz="2000" dirty="0" smtClean="0"/>
              <a:t> 5. </a:t>
            </a:r>
            <a:r>
              <a:rPr lang="en-US" sz="2000" dirty="0" smtClean="0">
                <a:hlinkClick r:id="rId4"/>
              </a:rPr>
              <a:t>www.obd-memorial.ru</a:t>
            </a:r>
            <a:endParaRPr lang="ru-RU" sz="200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/>
              <a:t> </a:t>
            </a:r>
            <a:r>
              <a:rPr lang="ru-RU" sz="2000" dirty="0" smtClean="0"/>
              <a:t> 6.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/>
              </a:rPr>
              <a:t>Дорога памяти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6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1268760"/>
            <a:ext cx="3888432" cy="402190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Более тысячи жителей Ханты-Мансийского района и города Ханты-Мансийска  были награждены медалью «За доблестный труд </a:t>
            </a:r>
            <a:r>
              <a:rPr lang="ru-RU" sz="2400" dirty="0"/>
              <a:t>в </a:t>
            </a:r>
            <a:r>
              <a:rPr lang="ru-RU" sz="2400" dirty="0" err="1" smtClean="0"/>
              <a:t>ВОв</a:t>
            </a:r>
            <a:r>
              <a:rPr lang="ru-RU" sz="2400" dirty="0" smtClean="0"/>
              <a:t> 1941-1945»  </a:t>
            </a:r>
          </a:p>
          <a:p>
            <a:pPr marL="0" indent="0">
              <a:buNone/>
            </a:pPr>
            <a:r>
              <a:rPr lang="ru-RU" sz="2400" b="1" dirty="0">
                <a:hlinkClick r:id="rId2"/>
              </a:rPr>
              <a:t>Ханты-Мансийск признан «Городом трудовой доблести»!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4958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844408" cy="1152128"/>
          </a:xfrm>
        </p:spPr>
        <p:txBody>
          <a:bodyPr/>
          <a:lstStyle/>
          <a:p>
            <a:r>
              <a:rPr lang="ru-RU" dirty="0" smtClean="0"/>
              <a:t>Деревня Белогорье расположена на левом берегу Оби</a:t>
            </a:r>
            <a:r>
              <a:rPr lang="ru-RU" dirty="0"/>
              <a:t>, с восточной стороны омывается протокой Старицей. Свои исторические корни берет со времен заселения  </a:t>
            </a:r>
            <a:r>
              <a:rPr lang="ru-RU" dirty="0" err="1"/>
              <a:t>Самаровского</a:t>
            </a:r>
            <a:r>
              <a:rPr lang="ru-RU" dirty="0"/>
              <a:t> яма ямскими охотниками. </a:t>
            </a:r>
          </a:p>
        </p:txBody>
      </p:sp>
      <p:pic>
        <p:nvPicPr>
          <p:cNvPr id="4" name="Picture 4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6" y="2852936"/>
            <a:ext cx="4032448" cy="2737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62" y="2923645"/>
            <a:ext cx="4310218" cy="2710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83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8112"/>
          <a:stretch/>
        </p:blipFill>
        <p:spPr>
          <a:xfrm>
            <a:off x="4572000" y="3729057"/>
            <a:ext cx="4248472" cy="2599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282" y="1369727"/>
            <a:ext cx="7988424" cy="2520279"/>
          </a:xfrm>
        </p:spPr>
        <p:txBody>
          <a:bodyPr/>
          <a:lstStyle/>
          <a:p>
            <a:pPr algn="ctr"/>
            <a:r>
              <a:rPr lang="ru-RU" b="1" u="sng" dirty="0"/>
              <a:t>Огромный вклад  внесли жители нашей деревни работая в тылу на благо победы.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Рыбоартель</a:t>
            </a:r>
            <a:r>
              <a:rPr lang="ru-RU" dirty="0" smtClean="0"/>
              <a:t> «Заря новой жизни» приносила хороший улов.</a:t>
            </a:r>
          </a:p>
          <a:p>
            <a:r>
              <a:rPr lang="ru-RU" dirty="0" smtClean="0"/>
              <a:t> На </a:t>
            </a:r>
            <a:r>
              <a:rPr lang="ru-RU" dirty="0"/>
              <a:t>колхозных полях садили капусту, морковь, помидоры, </a:t>
            </a:r>
            <a:r>
              <a:rPr lang="ru-RU" dirty="0" smtClean="0"/>
              <a:t>пшеницу.</a:t>
            </a:r>
          </a:p>
          <a:p>
            <a:r>
              <a:rPr lang="ru-RU" dirty="0" smtClean="0"/>
              <a:t> Заготавливали дрова.</a:t>
            </a:r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6" y="3717032"/>
            <a:ext cx="3888433" cy="2682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6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4427984" y="2636912"/>
            <a:ext cx="4355976" cy="2808312"/>
          </a:xfrm>
        </p:spPr>
        <p:txBody>
          <a:bodyPr/>
          <a:lstStyle/>
          <a:p>
            <a:pPr algn="ctr"/>
            <a:r>
              <a:rPr lang="ru-RU" sz="3200" dirty="0"/>
              <a:t>Цыпленкова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Клавдия </a:t>
            </a:r>
            <a:r>
              <a:rPr lang="ru-RU" sz="3200" dirty="0"/>
              <a:t>Дмитриевна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1922 – 2003  </a:t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Коренной житель </a:t>
            </a:r>
            <a:r>
              <a:rPr lang="ru-RU" sz="2400" i="1" dirty="0" err="1" smtClean="0"/>
              <a:t>д.Белогорье</a:t>
            </a:r>
            <a:r>
              <a:rPr lang="ru-RU" sz="2400" i="1" dirty="0" smtClean="0"/>
              <a:t> 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042" t="8917" r="42772" b="43202"/>
          <a:stretch/>
        </p:blipFill>
        <p:spPr>
          <a:xfrm>
            <a:off x="395536" y="1916832"/>
            <a:ext cx="3888432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66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56"/>
          <a:stretch/>
        </p:blipFill>
        <p:spPr>
          <a:xfrm>
            <a:off x="107504" y="1796485"/>
            <a:ext cx="3096344" cy="463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1920" y="2420888"/>
            <a:ext cx="48245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Цыпленков Андрей Николаевич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11.05.1920г – 07.02.1986 г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 1938 г окончил 8 классов. Поступил в Омское военно- пехотное училище имени Фрунзе. Призван на службу 25.08.1939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27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8435280" cy="3951288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Андрею Николаевичу присваивают </a:t>
            </a:r>
            <a:r>
              <a:rPr lang="ru-RU" sz="2400" dirty="0"/>
              <a:t>звание  лейтенанта и назначают командиром </a:t>
            </a:r>
            <a:r>
              <a:rPr lang="ru-RU" dirty="0"/>
              <a:t>57 </a:t>
            </a:r>
            <a:r>
              <a:rPr lang="ru-RU" dirty="0" err="1"/>
              <a:t>мсп</a:t>
            </a:r>
            <a:r>
              <a:rPr lang="ru-RU" dirty="0"/>
              <a:t> 57 </a:t>
            </a:r>
            <a:r>
              <a:rPr lang="ru-RU" dirty="0" err="1"/>
              <a:t>тд</a:t>
            </a:r>
            <a:r>
              <a:rPr lang="ru-RU" dirty="0"/>
              <a:t>; 627 </a:t>
            </a:r>
            <a:r>
              <a:rPr lang="ru-RU" dirty="0" err="1"/>
              <a:t>сп</a:t>
            </a:r>
            <a:r>
              <a:rPr lang="ru-RU" dirty="0"/>
              <a:t> </a:t>
            </a:r>
            <a:r>
              <a:rPr lang="ru-RU" dirty="0" smtClean="0"/>
              <a:t>Харьковского военного округа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57814" r="1362" b="27705"/>
          <a:stretch/>
        </p:blipFill>
        <p:spPr>
          <a:xfrm>
            <a:off x="291472" y="1988840"/>
            <a:ext cx="8611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8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71541"/>
            <a:ext cx="8496944" cy="360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/>
              <a:t>Освобожден </a:t>
            </a:r>
            <a:r>
              <a:rPr lang="ru-RU" sz="2400" dirty="0"/>
              <a:t>02.05.1945г американскими войсками в  концлагере  города </a:t>
            </a:r>
            <a:r>
              <a:rPr lang="ru-RU" sz="2400" dirty="0" err="1"/>
              <a:t>Буннцлау</a:t>
            </a:r>
            <a:r>
              <a:rPr lang="ru-RU" sz="2400" dirty="0"/>
              <a:t>      (Ныне Польская Республика</a:t>
            </a:r>
            <a:r>
              <a:rPr lang="ru-RU" sz="2400" dirty="0" smtClean="0"/>
              <a:t>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/>
              <a:t>                                  До плена и после плена   </a:t>
            </a:r>
            <a:endParaRPr lang="ru-RU" sz="2400" i="1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377" t="39648" r="43801" b="11611"/>
          <a:stretch/>
        </p:blipFill>
        <p:spPr>
          <a:xfrm>
            <a:off x="1403648" y="3407466"/>
            <a:ext cx="2520279" cy="2982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872" t="13090" r="10351" b="26512"/>
          <a:stretch/>
        </p:blipFill>
        <p:spPr>
          <a:xfrm>
            <a:off x="4788024" y="3497527"/>
            <a:ext cx="2230624" cy="2892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2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1934"/>
            <a:ext cx="4149080" cy="4437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163612"/>
            <a:ext cx="4572000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492896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колхоза и Сельского совета определил моего прадедушку, Цыпленкова Андрея Николаевича, на постой в дом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Звягиной Клавдии Дмитриевне.</a:t>
            </a:r>
            <a:r>
              <a:rPr lang="ru-RU" dirty="0"/>
              <a:t> </a:t>
            </a:r>
          </a:p>
          <a:p>
            <a:pPr algn="just"/>
            <a:r>
              <a:rPr lang="ru-RU" dirty="0" smtClean="0"/>
              <a:t>Скончался </a:t>
            </a:r>
            <a:r>
              <a:rPr lang="ru-RU" dirty="0"/>
              <a:t>07.02.1986г. и похоронен в д. Белогорье. </a:t>
            </a:r>
          </a:p>
        </p:txBody>
      </p:sp>
    </p:spTree>
    <p:extLst>
      <p:ext uri="{BB962C8B-B14F-4D97-AF65-F5344CB8AC3E}">
        <p14:creationId xmlns:p14="http://schemas.microsoft.com/office/powerpoint/2010/main" val="19044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4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372</Words>
  <Application>Microsoft Office PowerPoint</Application>
  <PresentationFormat>Экран (4:3)</PresentationFormat>
  <Paragraphs>62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Times New Roman</vt:lpstr>
      <vt:lpstr>День Победы_04</vt:lpstr>
      <vt:lpstr>ВКЛАД ЖИТЕЛЕЙ  ХАНТЫ-МАНСИЙСКОГО РАЙОНА В ВЕЛИКУЮ ПОБЕДУ </vt:lpstr>
      <vt:lpstr>Презентация PowerPoint</vt:lpstr>
      <vt:lpstr>Презентация PowerPoint</vt:lpstr>
      <vt:lpstr>Презентация PowerPoint</vt:lpstr>
      <vt:lpstr>Цыпленкова  Клавдия Дмитриевна  1922 – 2003     Коренной житель д.Белогорье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 в истории моей семьи</dc:title>
  <dc:creator>User</dc:creator>
  <cp:lastModifiedBy>*</cp:lastModifiedBy>
  <cp:revision>283</cp:revision>
  <dcterms:created xsi:type="dcterms:W3CDTF">2015-05-05T15:15:21Z</dcterms:created>
  <dcterms:modified xsi:type="dcterms:W3CDTF">2025-02-25T08:43:46Z</dcterms:modified>
</cp:coreProperties>
</file>