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1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12" r:id="rId56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тонина Попова" initials="АП" lastIdx="2" clrIdx="0">
    <p:extLst>
      <p:ext uri="{19B8F6BF-5375-455C-9EA6-DF929625EA0E}">
        <p15:presenceInfo xmlns:p15="http://schemas.microsoft.com/office/powerpoint/2012/main" userId="3d1f335a2310775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6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ommentAuthors" Target="commentAuthor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3529CA86-C80A-4436-9D43-F9545A0CFB16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C6A3068-4CB6-491F-8EB0-1446A36F53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916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9CA86-C80A-4436-9D43-F9545A0CFB16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3068-4CB6-491F-8EB0-1446A36F53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459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3529CA86-C80A-4436-9D43-F9545A0CFB16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C6A3068-4CB6-491F-8EB0-1446A36F53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219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9CA86-C80A-4436-9D43-F9545A0CFB16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3068-4CB6-491F-8EB0-1446A36F53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369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3529CA86-C80A-4436-9D43-F9545A0CFB16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C6A3068-4CB6-491F-8EB0-1446A36F53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21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3529CA86-C80A-4436-9D43-F9545A0CFB16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C6A3068-4CB6-491F-8EB0-1446A36F53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152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3529CA86-C80A-4436-9D43-F9545A0CFB16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C6A3068-4CB6-491F-8EB0-1446A36F53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574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9CA86-C80A-4436-9D43-F9545A0CFB16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3068-4CB6-491F-8EB0-1446A36F53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319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3529CA86-C80A-4436-9D43-F9545A0CFB16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C6A3068-4CB6-491F-8EB0-1446A36F53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174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9CA86-C80A-4436-9D43-F9545A0CFB16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3068-4CB6-491F-8EB0-1446A36F53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049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3529CA86-C80A-4436-9D43-F9545A0CFB16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C6A3068-4CB6-491F-8EB0-1446A36F53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904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9CA86-C80A-4436-9D43-F9545A0CFB16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A3068-4CB6-491F-8EB0-1446A36F53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041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1.xml"/><Relationship Id="rId18" Type="http://schemas.openxmlformats.org/officeDocument/2006/relationships/slide" Target="slide12.xml"/><Relationship Id="rId26" Type="http://schemas.openxmlformats.org/officeDocument/2006/relationships/slide" Target="slide28.xml"/><Relationship Id="rId3" Type="http://schemas.openxmlformats.org/officeDocument/2006/relationships/slide" Target="slide9.xml"/><Relationship Id="rId21" Type="http://schemas.openxmlformats.org/officeDocument/2006/relationships/slide" Target="slide27.xml"/><Relationship Id="rId7" Type="http://schemas.openxmlformats.org/officeDocument/2006/relationships/slide" Target="slide5.xml"/><Relationship Id="rId12" Type="http://schemas.openxmlformats.org/officeDocument/2006/relationships/slide" Target="slide6.xml"/><Relationship Id="rId17" Type="http://schemas.openxmlformats.org/officeDocument/2006/relationships/slide" Target="slide7.xml"/><Relationship Id="rId25" Type="http://schemas.openxmlformats.org/officeDocument/2006/relationships/slide" Target="slide23.xml"/><Relationship Id="rId2" Type="http://schemas.openxmlformats.org/officeDocument/2006/relationships/slide" Target="slide4.xml"/><Relationship Id="rId16" Type="http://schemas.openxmlformats.org/officeDocument/2006/relationships/slide" Target="slide26.xml"/><Relationship Id="rId20" Type="http://schemas.openxmlformats.org/officeDocument/2006/relationships/slide" Target="slide22.xml"/><Relationship Id="rId29" Type="http://schemas.openxmlformats.org/officeDocument/2006/relationships/image" Target="../media/image3.svg"/><Relationship Id="rId1" Type="http://schemas.openxmlformats.org/officeDocument/2006/relationships/slideLayout" Target="../slideLayouts/slideLayout7.xml"/><Relationship Id="rId6" Type="http://schemas.openxmlformats.org/officeDocument/2006/relationships/slide" Target="slide24.xml"/><Relationship Id="rId11" Type="http://schemas.openxmlformats.org/officeDocument/2006/relationships/slide" Target="slide25.xml"/><Relationship Id="rId24" Type="http://schemas.openxmlformats.org/officeDocument/2006/relationships/slide" Target="slide18.xml"/><Relationship Id="rId5" Type="http://schemas.openxmlformats.org/officeDocument/2006/relationships/slide" Target="slide19.xml"/><Relationship Id="rId15" Type="http://schemas.openxmlformats.org/officeDocument/2006/relationships/slide" Target="slide21.xml"/><Relationship Id="rId23" Type="http://schemas.openxmlformats.org/officeDocument/2006/relationships/slide" Target="slide13.xml"/><Relationship Id="rId28" Type="http://schemas.openxmlformats.org/officeDocument/2006/relationships/image" Target="../media/image2.png"/><Relationship Id="rId10" Type="http://schemas.openxmlformats.org/officeDocument/2006/relationships/slide" Target="slide20.xml"/><Relationship Id="rId19" Type="http://schemas.openxmlformats.org/officeDocument/2006/relationships/slide" Target="slide17.xml"/><Relationship Id="rId4" Type="http://schemas.openxmlformats.org/officeDocument/2006/relationships/slide" Target="slide14.xml"/><Relationship Id="rId9" Type="http://schemas.openxmlformats.org/officeDocument/2006/relationships/slide" Target="slide15.xml"/><Relationship Id="rId14" Type="http://schemas.openxmlformats.org/officeDocument/2006/relationships/slide" Target="slide16.xml"/><Relationship Id="rId22" Type="http://schemas.openxmlformats.org/officeDocument/2006/relationships/slide" Target="slide8.xml"/><Relationship Id="rId27" Type="http://schemas.openxmlformats.org/officeDocument/2006/relationships/audio" Target="../media/audio1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6D9E1D-D8AD-4609-AAC4-D770BE2978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7200" b="1" dirty="0">
                <a:latin typeface="Century" panose="02040604050505020304" pitchFamily="18" charset="0"/>
              </a:rPr>
              <a:t>САМЫЙ УМНЫЙ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2B5870C-6E9E-4D1A-ACE1-CAF5ED7E9F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Century" panose="02040604050505020304" pitchFamily="18" charset="0"/>
              </a:rPr>
              <a:t>Викторина по роману Жюля Верна </a:t>
            </a:r>
          </a:p>
          <a:p>
            <a:r>
              <a:rPr lang="ru-RU" sz="3200" dirty="0">
                <a:latin typeface="Century" panose="02040604050505020304" pitchFamily="18" charset="0"/>
              </a:rPr>
              <a:t>«Дети капитана Гранта»</a:t>
            </a:r>
          </a:p>
        </p:txBody>
      </p:sp>
    </p:spTree>
    <p:extLst>
      <p:ext uri="{BB962C8B-B14F-4D97-AF65-F5344CB8AC3E}">
        <p14:creationId xmlns:p14="http://schemas.microsoft.com/office/powerpoint/2010/main" val="3272564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8C909C-AC9B-49E0-8440-83195D219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ЯЗЫК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2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272A97-0464-4ACD-9B55-A4921A343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5361" y="803186"/>
            <a:ext cx="7178040" cy="5248622"/>
          </a:xfrm>
        </p:spPr>
        <p:txBody>
          <a:bodyPr>
            <a:normAutofit/>
          </a:bodyPr>
          <a:lstStyle/>
          <a:p>
            <a:r>
              <a:rPr lang="ru-RU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Что значит команда «Фок на гитовы»</a:t>
            </a:r>
            <a:r>
              <a:rPr lang="ru-RU" sz="4400" dirty="0"/>
              <a:t>?</a:t>
            </a:r>
          </a:p>
        </p:txBody>
      </p:sp>
      <p:pic>
        <p:nvPicPr>
          <p:cNvPr id="5" name="Рисунок 4" descr="Ключ">
            <a:hlinkClick r:id="rId2" action="ppaction://hlinksldjump"/>
            <a:extLst>
              <a:ext uri="{FF2B5EF4-FFF2-40B4-BE49-F238E27FC236}">
                <a16:creationId xmlns:a16="http://schemas.microsoft.com/office/drawing/2014/main" id="{5B4FC21D-DAE2-4234-9A5B-552C73FCE93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113138" y="412246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8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0DB548-C26B-4983-8856-DA6497109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ЯЗЫК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3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F69DD1-4B50-4CBB-938D-1F94CD12E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5200" y="803186"/>
            <a:ext cx="7183119" cy="5248622"/>
          </a:xfrm>
        </p:spPr>
        <p:txBody>
          <a:bodyPr>
            <a:normAutofit/>
          </a:bodyPr>
          <a:lstStyle/>
          <a:p>
            <a:r>
              <a:rPr lang="ru-RU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Какой язык изучал Паганель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endParaRPr lang="ru-RU" sz="4000" dirty="0"/>
          </a:p>
        </p:txBody>
      </p:sp>
      <p:pic>
        <p:nvPicPr>
          <p:cNvPr id="5" name="Рисунок 4" descr="Ключ">
            <a:hlinkClick r:id="rId2" action="ppaction://hlinksldjump"/>
            <a:extLst>
              <a:ext uri="{FF2B5EF4-FFF2-40B4-BE49-F238E27FC236}">
                <a16:creationId xmlns:a16="http://schemas.microsoft.com/office/drawing/2014/main" id="{FDC3228C-C9CE-43E9-9909-2A12912C799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981439" y="389196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92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C4DA7F-45C2-40C2-ABF2-DE8D27DDB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ЯЗЫК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4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D631BF-8CFF-40D6-991A-5A151654D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2961" y="803186"/>
            <a:ext cx="7447280" cy="5248622"/>
          </a:xfrm>
        </p:spPr>
        <p:txBody>
          <a:bodyPr>
            <a:normAutofit/>
          </a:bodyPr>
          <a:lstStyle/>
          <a:p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Имя какого известного писателя упоминается в романе при описании замка лорда </a:t>
            </a:r>
            <a:r>
              <a:rPr lang="ru-RU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Гленарвана</a:t>
            </a: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endParaRPr lang="ru-RU" sz="4000" dirty="0"/>
          </a:p>
        </p:txBody>
      </p:sp>
      <p:pic>
        <p:nvPicPr>
          <p:cNvPr id="5" name="Рисунок 4" descr="Ключ">
            <a:hlinkClick r:id="rId2" action="ppaction://hlinksldjump"/>
            <a:extLst>
              <a:ext uri="{FF2B5EF4-FFF2-40B4-BE49-F238E27FC236}">
                <a16:creationId xmlns:a16="http://schemas.microsoft.com/office/drawing/2014/main" id="{77940236-A06D-4AE9-BBFE-D31F76ABB19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808406" y="458957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14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EAC12C-066C-4757-BA7E-734DEF744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ЯЗЫК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5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ECFF2C-6903-4F1E-B3AF-16034C0D0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0574" y="803186"/>
            <a:ext cx="7428865" cy="5248622"/>
          </a:xfrm>
        </p:spPr>
        <p:txBody>
          <a:bodyPr>
            <a:normAutofit/>
          </a:bodyPr>
          <a:lstStyle/>
          <a:p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Что рассказывал Паганель своим спутникам, когда наводнение заставило забраться их на дерево?</a:t>
            </a:r>
          </a:p>
          <a:p>
            <a:pPr marL="0" indent="0">
              <a:buNone/>
            </a:pPr>
            <a:endParaRPr lang="ru-RU" sz="4400" dirty="0"/>
          </a:p>
          <a:p>
            <a:endParaRPr lang="ru-RU" dirty="0"/>
          </a:p>
        </p:txBody>
      </p:sp>
      <p:pic>
        <p:nvPicPr>
          <p:cNvPr id="5" name="Рисунок 4" descr="Ключ">
            <a:hlinkClick r:id="rId2" action="ppaction://hlinksldjump"/>
            <a:extLst>
              <a:ext uri="{FF2B5EF4-FFF2-40B4-BE49-F238E27FC236}">
                <a16:creationId xmlns:a16="http://schemas.microsoft.com/office/drawing/2014/main" id="{4FA9EE32-99B9-406C-A3BC-63CC092B81F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410491" y="409309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75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9AE574-6350-488E-830A-58F58EDAD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ДЕТАЛИ</a:t>
            </a:r>
            <a:br>
              <a:rPr lang="ru-RU" dirty="0"/>
            </a:br>
            <a:r>
              <a:rPr lang="ru-RU" dirty="0"/>
              <a:t>1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9CC778-2322-4A14-AB0B-B1E023484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8701" y="803186"/>
            <a:ext cx="7105650" cy="524862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Чем было отбито горлышко бутылки с запиской?</a:t>
            </a:r>
            <a:endParaRPr lang="ru-RU" sz="4000" dirty="0"/>
          </a:p>
          <a:p>
            <a:pPr>
              <a:lnSpc>
                <a:spcPct val="100000"/>
              </a:lnSpc>
            </a:pPr>
            <a:endParaRPr lang="ru-RU" sz="4000" dirty="0"/>
          </a:p>
        </p:txBody>
      </p:sp>
      <p:pic>
        <p:nvPicPr>
          <p:cNvPr id="5" name="Рисунок 4" descr="Ключ">
            <a:hlinkClick r:id="rId2" action="ppaction://hlinksldjump"/>
            <a:extLst>
              <a:ext uri="{FF2B5EF4-FFF2-40B4-BE49-F238E27FC236}">
                <a16:creationId xmlns:a16="http://schemas.microsoft.com/office/drawing/2014/main" id="{BEC4BD17-23F2-461C-9ABF-A07E0A21110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122595" y="389196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35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047991-D4A4-4870-BF09-5DF7A7420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ДЕТАЛИ</a:t>
            </a:r>
            <a:br>
              <a:rPr lang="ru-RU" dirty="0"/>
            </a:br>
            <a:r>
              <a:rPr lang="ru-RU" dirty="0"/>
              <a:t>2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D67AB8-C2E6-4A62-9453-77E3A869B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4401" y="803186"/>
            <a:ext cx="7124700" cy="524862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ru-RU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Как назывался корабль, на котором герои отправились в путешествие</a:t>
            </a:r>
            <a:r>
              <a:rPr lang="ru-RU" sz="4400" dirty="0"/>
              <a:t>?</a:t>
            </a:r>
          </a:p>
          <a:p>
            <a:pPr marL="0" indent="0">
              <a:buNone/>
            </a:pPr>
            <a:endParaRPr lang="ru-RU" sz="4000" dirty="0"/>
          </a:p>
          <a:p>
            <a:endParaRPr lang="ru-RU" dirty="0"/>
          </a:p>
        </p:txBody>
      </p:sp>
      <p:pic>
        <p:nvPicPr>
          <p:cNvPr id="5" name="Рисунок 4" descr="Ключ">
            <a:hlinkClick r:id="rId2" action="ppaction://hlinksldjump"/>
            <a:extLst>
              <a:ext uri="{FF2B5EF4-FFF2-40B4-BE49-F238E27FC236}">
                <a16:creationId xmlns:a16="http://schemas.microsoft.com/office/drawing/2014/main" id="{190D4132-5363-4FB5-B1DA-BB887699279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744703" y="389196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62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80B98F-4451-4499-AAED-0C0393156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ДЕТАЛИ</a:t>
            </a:r>
            <a:br>
              <a:rPr lang="ru-RU" dirty="0"/>
            </a:br>
            <a:r>
              <a:rPr lang="ru-RU" dirty="0"/>
              <a:t>3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2CF620-05C8-4171-ABFF-0FAD1AF0D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5200" y="803186"/>
            <a:ext cx="7172959" cy="5248622"/>
          </a:xfrm>
        </p:spPr>
        <p:txBody>
          <a:bodyPr/>
          <a:lstStyle/>
          <a:p>
            <a:r>
              <a:rPr lang="ru-RU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 помощи чего Паганель разжег костер</a:t>
            </a:r>
            <a:r>
              <a:rPr lang="ru-RU" sz="4000" dirty="0"/>
              <a:t>?</a:t>
            </a:r>
          </a:p>
          <a:p>
            <a:endParaRPr lang="ru-RU" dirty="0"/>
          </a:p>
        </p:txBody>
      </p:sp>
      <p:pic>
        <p:nvPicPr>
          <p:cNvPr id="5" name="Рисунок 4" descr="Ключ">
            <a:hlinkClick r:id="rId2" action="ppaction://hlinksldjump"/>
            <a:extLst>
              <a:ext uri="{FF2B5EF4-FFF2-40B4-BE49-F238E27FC236}">
                <a16:creationId xmlns:a16="http://schemas.microsoft.com/office/drawing/2014/main" id="{A6A5B13E-7AA6-4B78-9715-EB86D2A76BA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837290" y="426267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4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4A8E72-90EE-4B15-974F-51EFAC706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ДЕТАЛИ</a:t>
            </a:r>
            <a:br>
              <a:rPr lang="ru-RU" dirty="0"/>
            </a:br>
            <a:r>
              <a:rPr lang="ru-RU" dirty="0"/>
              <a:t>4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9D9715-4E10-4456-A44A-C3374662D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3920" y="803186"/>
            <a:ext cx="7164705" cy="5248622"/>
          </a:xfrm>
        </p:spPr>
        <p:txBody>
          <a:bodyPr>
            <a:normAutofit/>
          </a:bodyPr>
          <a:lstStyle/>
          <a:p>
            <a:r>
              <a:rPr lang="ru-RU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Как называется татуировка, украшающая вождя маори</a:t>
            </a:r>
            <a:r>
              <a:rPr lang="ru-RU" sz="3600" dirty="0"/>
              <a:t>?</a:t>
            </a:r>
          </a:p>
          <a:p>
            <a:pPr marL="0" indent="0">
              <a:buNone/>
            </a:pPr>
            <a:endParaRPr lang="ru-RU" sz="4400" dirty="0"/>
          </a:p>
        </p:txBody>
      </p:sp>
      <p:pic>
        <p:nvPicPr>
          <p:cNvPr id="5" name="Рисунок 4" descr="Ключ">
            <a:hlinkClick r:id="rId2" action="ppaction://hlinksldjump"/>
            <a:extLst>
              <a:ext uri="{FF2B5EF4-FFF2-40B4-BE49-F238E27FC236}">
                <a16:creationId xmlns:a16="http://schemas.microsoft.com/office/drawing/2014/main" id="{21AD6930-851D-4204-AEE6-37367CFB38E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498903" y="404333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06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965A7B-8F08-49F1-81CF-B45978EB2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ДЕТАЛИ</a:t>
            </a:r>
            <a:br>
              <a:rPr lang="ru-RU" dirty="0"/>
            </a:br>
            <a:r>
              <a:rPr lang="ru-RU" dirty="0"/>
              <a:t>5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51DE04-7B4A-4600-8798-AE57D455F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177553"/>
            <a:ext cx="6739073" cy="6318497"/>
          </a:xfrm>
        </p:spPr>
        <p:txBody>
          <a:bodyPr/>
          <a:lstStyle/>
          <a:p>
            <a:r>
              <a:rPr lang="ru-RU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Что нашли матросы в рыбе-молот</a:t>
            </a:r>
            <a:r>
              <a:rPr lang="ru-RU" sz="3600" dirty="0"/>
              <a:t>?</a:t>
            </a:r>
          </a:p>
          <a:p>
            <a:pPr marL="0" indent="0">
              <a:buNone/>
            </a:pPr>
            <a:endParaRPr lang="ru-RU" sz="40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Рисунок 6" descr="Ключ">
            <a:hlinkClick r:id="rId2" action="ppaction://hlinksldjump"/>
            <a:extLst>
              <a:ext uri="{FF2B5EF4-FFF2-40B4-BE49-F238E27FC236}">
                <a16:creationId xmlns:a16="http://schemas.microsoft.com/office/drawing/2014/main" id="{CFADBAC6-A52C-43D2-8D4B-3B8F2915497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666645" y="357814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45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7E0480-DCFB-43F9-B024-197D6BADC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ГЕОГРАФИЯ</a:t>
            </a:r>
            <a:br>
              <a:rPr lang="ru-RU" dirty="0"/>
            </a:br>
            <a:r>
              <a:rPr lang="ru-RU" dirty="0"/>
              <a:t>1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EE53EC-BAB8-4229-AFA4-DEAD8DD55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500" y="803186"/>
            <a:ext cx="7229475" cy="5248622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Какую </a:t>
            </a:r>
            <a:r>
              <a:rPr lang="ru-RU" sz="4400" dirty="0"/>
              <a:t>реку отправлялся исследовать </a:t>
            </a:r>
            <a:r>
              <a:rPr lang="ru-RU" sz="4400" dirty="0" err="1" smtClean="0"/>
              <a:t>Паганель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4400" dirty="0"/>
          </a:p>
        </p:txBody>
      </p:sp>
      <p:pic>
        <p:nvPicPr>
          <p:cNvPr id="5" name="Рисунок 4" descr="Ключ">
            <a:hlinkClick r:id="rId2" action="ppaction://hlinksldjump"/>
            <a:extLst>
              <a:ext uri="{FF2B5EF4-FFF2-40B4-BE49-F238E27FC236}">
                <a16:creationId xmlns:a16="http://schemas.microsoft.com/office/drawing/2014/main" id="{0067EB92-39D2-40C6-97B7-344FDA42B37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588161" y="378303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90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8AB4E9-DC1D-6C80-77FB-FD7616AE1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311" y="2278805"/>
            <a:ext cx="3498979" cy="2456442"/>
          </a:xfrm>
        </p:spPr>
        <p:txBody>
          <a:bodyPr>
            <a:normAutofit fontScale="90000"/>
          </a:bodyPr>
          <a:lstStyle/>
          <a:p>
            <a:r>
              <a:rPr lang="ru-RU" dirty="0"/>
              <a:t>В презентации использованы фотографии из к</a:t>
            </a:r>
            <a:r>
              <a:rPr lang="en-US" dirty="0"/>
              <a:t>/</a:t>
            </a:r>
            <a:r>
              <a:rPr lang="ru-RU" dirty="0"/>
              <a:t>ф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96B1E9A-EA59-634A-84DE-A3B8F6DC70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21200" y="1046480"/>
            <a:ext cx="7538720" cy="4694098"/>
          </a:xfrm>
        </p:spPr>
      </p:pic>
    </p:spTree>
    <p:extLst>
      <p:ext uri="{BB962C8B-B14F-4D97-AF65-F5344CB8AC3E}">
        <p14:creationId xmlns:p14="http://schemas.microsoft.com/office/powerpoint/2010/main" val="253006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79CCC2-1A6F-4C2D-98D1-A00854F10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ГЕОГРАФИЯ</a:t>
            </a:r>
            <a:br>
              <a:rPr lang="ru-RU" dirty="0"/>
            </a:br>
            <a:r>
              <a:rPr lang="ru-RU" dirty="0"/>
              <a:t>2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D1732568-4F79-4F7A-91ED-59C9F2193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350" y="803186"/>
            <a:ext cx="7267575" cy="5248622"/>
          </a:xfrm>
        </p:spPr>
        <p:txBody>
          <a:bodyPr>
            <a:noAutofit/>
          </a:bodyPr>
          <a:lstStyle/>
          <a:p>
            <a:r>
              <a:rPr lang="ru-RU" sz="4000" dirty="0" smtClean="0"/>
              <a:t>В </a:t>
            </a:r>
            <a:r>
              <a:rPr lang="ru-RU" sz="4000" dirty="0"/>
              <a:t>каком направлении дуют муссоны в Индийском океане с октября по апрель</a:t>
            </a:r>
            <a:r>
              <a:rPr lang="ru-RU" sz="4000" dirty="0" smtClean="0"/>
              <a:t>?</a:t>
            </a:r>
            <a:endParaRPr lang="ru-RU" sz="4000" dirty="0"/>
          </a:p>
          <a:p>
            <a:pPr marL="0" indent="0">
              <a:buNone/>
            </a:pPr>
            <a:endParaRPr lang="ru-RU" sz="4000" i="1" dirty="0"/>
          </a:p>
        </p:txBody>
      </p:sp>
      <p:pic>
        <p:nvPicPr>
          <p:cNvPr id="9" name="Рисунок 8" descr="Ключ">
            <a:hlinkClick r:id="rId2" action="ppaction://hlinksldjump"/>
            <a:extLst>
              <a:ext uri="{FF2B5EF4-FFF2-40B4-BE49-F238E27FC236}">
                <a16:creationId xmlns:a16="http://schemas.microsoft.com/office/drawing/2014/main" id="{A01741BB-0401-49FE-8914-FDF54386D27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413844" y="457884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70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D6E7EE-EA30-47D2-8D81-91CD0D838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ГЕОГРАФИЯ</a:t>
            </a:r>
            <a:br>
              <a:rPr lang="ru-RU" dirty="0"/>
            </a:br>
            <a:r>
              <a:rPr lang="ru-RU" dirty="0"/>
              <a:t>3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C32F61-DF93-461B-BCC0-6629D65825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40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 descr="Ключ">
            <a:hlinkClick r:id="rId2" action="ppaction://hlinksldjump"/>
            <a:extLst>
              <a:ext uri="{FF2B5EF4-FFF2-40B4-BE49-F238E27FC236}">
                <a16:creationId xmlns:a16="http://schemas.microsoft.com/office/drawing/2014/main" id="{CF3F7F5F-159E-40D8-A69A-1A33EDC95AB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122546" y="4234867"/>
            <a:ext cx="914400" cy="9144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051771" y="1600145"/>
            <a:ext cx="669255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4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Как </a:t>
            </a:r>
            <a:r>
              <a:rPr lang="ru-RU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назывался остров, на котором высадили </a:t>
            </a:r>
            <a:r>
              <a:rPr lang="ru-RU" sz="4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Айртона</a:t>
            </a:r>
            <a:r>
              <a:rPr lang="ru-RU" sz="4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r>
              <a:rPr lang="ru-RU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94246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5A3F32-C2AB-451E-9694-F97D780E9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ГЕОГРАФИЯ </a:t>
            </a:r>
            <a:br>
              <a:rPr lang="ru-RU" dirty="0"/>
            </a:br>
            <a:r>
              <a:rPr lang="ru-RU" dirty="0"/>
              <a:t>4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B57F28-D4BC-4E04-9C8F-703AA4813F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125" y="803185"/>
            <a:ext cx="7296150" cy="4749889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какой параллели продвигались путешественники в поисках капитана Гранта?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Ключ">
            <a:hlinkClick r:id="rId2" action="ppaction://hlinksldjump"/>
            <a:extLst>
              <a:ext uri="{FF2B5EF4-FFF2-40B4-BE49-F238E27FC236}">
                <a16:creationId xmlns:a16="http://schemas.microsoft.com/office/drawing/2014/main" id="{793DA3D6-B38E-41DA-87E5-3754DE3304A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589733" y="405764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59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963A84-F66D-413D-B367-98ACBD60C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ГЕОГРАФИЯ</a:t>
            </a:r>
            <a:br>
              <a:rPr lang="ru-RU" dirty="0"/>
            </a:br>
            <a:r>
              <a:rPr lang="ru-RU" dirty="0"/>
              <a:t>5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999F47-7692-4D14-A563-A6847A506D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5826" y="492467"/>
            <a:ext cx="7324724" cy="5546383"/>
          </a:xfrm>
        </p:spPr>
        <p:txBody>
          <a:bodyPr>
            <a:normAutofit/>
          </a:bodyPr>
          <a:lstStyle/>
          <a:p>
            <a:r>
              <a:rPr lang="ru-RU" sz="3600" dirty="0" smtClean="0"/>
              <a:t>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Куда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первым делом отправились путешественники в поисках капитана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Гранта?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7" name="Рисунок 6" descr="Ключ">
            <a:hlinkClick r:id="rId2" action="ppaction://hlinksldjump"/>
            <a:extLst>
              <a:ext uri="{FF2B5EF4-FFF2-40B4-BE49-F238E27FC236}">
                <a16:creationId xmlns:a16="http://schemas.microsoft.com/office/drawing/2014/main" id="{0237E3B2-6B6D-4EDD-9DB3-1DFE733AABE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465044" y="424489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42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D9EDE4-6F92-4AEF-BD40-1AA3B9D24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ИСПЫТАНИЯ</a:t>
            </a:r>
            <a:br>
              <a:rPr lang="ru-RU" dirty="0"/>
            </a:br>
            <a:r>
              <a:rPr lang="ru-RU" dirty="0"/>
              <a:t>1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0FE39F-1418-4087-85A6-0D7098C7C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5825" y="803186"/>
            <a:ext cx="7334250" cy="524862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Жак </a:t>
            </a:r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Паганель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оказался на «Дункане»? 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600" dirty="0"/>
          </a:p>
        </p:txBody>
      </p:sp>
      <p:pic>
        <p:nvPicPr>
          <p:cNvPr id="5" name="Рисунок 4" descr="Ключ">
            <a:hlinkClick r:id="rId2" action="ppaction://hlinksldjump"/>
            <a:extLst>
              <a:ext uri="{FF2B5EF4-FFF2-40B4-BE49-F238E27FC236}">
                <a16:creationId xmlns:a16="http://schemas.microsoft.com/office/drawing/2014/main" id="{4D371849-BC14-4547-BE94-11268EE7E9D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436038" y="434916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15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04AEF7-DB6C-4940-9CD3-0B6A45134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ИСПЫТАНИЯ</a:t>
            </a:r>
            <a:br>
              <a:rPr lang="ru-RU" dirty="0"/>
            </a:br>
            <a:r>
              <a:rPr lang="ru-RU" dirty="0"/>
              <a:t>2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AF0F56-EDCC-4BF8-BC56-28E41508CF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500" y="803186"/>
            <a:ext cx="7134225" cy="5248622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Какая </a:t>
            </a:r>
            <a:r>
              <a:rPr lang="ru-RU" sz="4400" dirty="0"/>
              <a:t>птица чуть было не лишила жизни Роберта </a:t>
            </a:r>
            <a:r>
              <a:rPr lang="ru-RU" sz="4400" dirty="0" smtClean="0"/>
              <a:t>Гранта?</a:t>
            </a:r>
            <a:r>
              <a:rPr lang="ru-RU" sz="4400" dirty="0"/>
              <a:t/>
            </a:r>
            <a:br>
              <a:rPr lang="ru-RU" sz="4400" dirty="0"/>
            </a:br>
            <a:endParaRPr lang="ru-RU" sz="4400" dirty="0"/>
          </a:p>
          <a:p>
            <a:pPr marL="0" indent="0">
              <a:buNone/>
            </a:pPr>
            <a:endParaRPr lang="ru-RU" sz="3600" dirty="0"/>
          </a:p>
        </p:txBody>
      </p:sp>
      <p:pic>
        <p:nvPicPr>
          <p:cNvPr id="5" name="Рисунок 4" descr="Ключ">
            <a:hlinkClick r:id="rId2" action="ppaction://hlinksldjump"/>
            <a:extLst>
              <a:ext uri="{FF2B5EF4-FFF2-40B4-BE49-F238E27FC236}">
                <a16:creationId xmlns:a16="http://schemas.microsoft.com/office/drawing/2014/main" id="{5A082C33-0DEE-4A30-9C48-FB49607931B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106825" y="4265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59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CFD281-A912-4E2F-89DA-EFD323629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ИСПЫТАНИЯ</a:t>
            </a:r>
            <a:br>
              <a:rPr lang="ru-RU" dirty="0"/>
            </a:br>
            <a:r>
              <a:rPr lang="ru-RU" dirty="0"/>
              <a:t>3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7FECEC-FBEB-4AA8-B909-61C68DD50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7275" y="803186"/>
            <a:ext cx="7143750" cy="5248622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принял решение вызвать на себя стаю волков, чтобы спасти путешественников?</a:t>
            </a:r>
          </a:p>
          <a:p>
            <a:pPr marL="0" indent="0">
              <a:buNone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i="1" dirty="0"/>
          </a:p>
        </p:txBody>
      </p:sp>
      <p:pic>
        <p:nvPicPr>
          <p:cNvPr id="5" name="Рисунок 4" descr="Ключ">
            <a:hlinkClick r:id="rId2" action="ppaction://hlinksldjump"/>
            <a:extLst>
              <a:ext uri="{FF2B5EF4-FFF2-40B4-BE49-F238E27FC236}">
                <a16:creationId xmlns:a16="http://schemas.microsoft.com/office/drawing/2014/main" id="{F0C9C5A6-E460-4A89-A4F9-54DCBDC40CF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185647" y="413961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72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6EEA03-C386-4B75-9C82-EEEB594B8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ИСПЫТАНИЯ</a:t>
            </a:r>
            <a:br>
              <a:rPr lang="ru-RU" dirty="0"/>
            </a:br>
            <a:r>
              <a:rPr lang="ru-RU" dirty="0"/>
              <a:t>4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FCF4B8-C1D8-4CE1-8917-998E5BEF6B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8201" y="803186"/>
            <a:ext cx="7296150" cy="5248622"/>
          </a:xfrm>
        </p:spPr>
        <p:txBody>
          <a:bodyPr>
            <a:normAutofit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помогло Джону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Манглсу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вывести «Дункан» из страшной бури в Индийском океане?</a:t>
            </a:r>
          </a:p>
          <a:p>
            <a:pPr marL="0" indent="0">
              <a:buNone/>
            </a:pPr>
            <a:endParaRPr lang="ru-RU" sz="3600" dirty="0"/>
          </a:p>
        </p:txBody>
      </p:sp>
      <p:pic>
        <p:nvPicPr>
          <p:cNvPr id="5" name="Рисунок 4" descr="Ключ">
            <a:hlinkClick r:id="rId2" action="ppaction://hlinksldjump"/>
            <a:extLst>
              <a:ext uri="{FF2B5EF4-FFF2-40B4-BE49-F238E27FC236}">
                <a16:creationId xmlns:a16="http://schemas.microsoft.com/office/drawing/2014/main" id="{72736EBB-59A0-4345-A0AB-2B71D4B01B4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238270" y="471737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66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796A1A-FD63-45A1-A302-36B01F44E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ИСПЫТАНИЯ</a:t>
            </a:r>
            <a:br>
              <a:rPr lang="ru-RU" dirty="0"/>
            </a:br>
            <a:r>
              <a:rPr lang="ru-RU" dirty="0"/>
              <a:t>5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514A05-6843-4F08-9FDF-D1B56FD53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1297" y="552450"/>
            <a:ext cx="6902103" cy="5219700"/>
          </a:xfrm>
        </p:spPr>
        <p:txBody>
          <a:bodyPr/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Какое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испытание ожидало путешественников в Новой Зеландии?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Рисунок 6" descr="Ключ">
            <a:hlinkClick r:id="rId2" action="ppaction://hlinksldjump"/>
            <a:extLst>
              <a:ext uri="{FF2B5EF4-FFF2-40B4-BE49-F238E27FC236}">
                <a16:creationId xmlns:a16="http://schemas.microsoft.com/office/drawing/2014/main" id="{D4BD9ABC-AD1B-4822-AB87-79703701F75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784764" y="444817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42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C8488A-5A72-4F3D-8807-81FD8F6441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b="1" dirty="0">
                <a:latin typeface="+mn-lt"/>
              </a:rPr>
              <a:t>ОТВЕТЫ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182206C-B687-4BF2-A7D7-A94C6039F3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16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65DF551D-1AC8-4063-B6A9-84EE2C2955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534519"/>
              </p:ext>
            </p:extLst>
          </p:nvPr>
        </p:nvGraphicFramePr>
        <p:xfrm>
          <a:off x="213064" y="177552"/>
          <a:ext cx="11754035" cy="6498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0807">
                  <a:extLst>
                    <a:ext uri="{9D8B030D-6E8A-4147-A177-3AD203B41FA5}">
                      <a16:colId xmlns:a16="http://schemas.microsoft.com/office/drawing/2014/main" val="3320031688"/>
                    </a:ext>
                  </a:extLst>
                </a:gridCol>
                <a:gridCol w="2350807">
                  <a:extLst>
                    <a:ext uri="{9D8B030D-6E8A-4147-A177-3AD203B41FA5}">
                      <a16:colId xmlns:a16="http://schemas.microsoft.com/office/drawing/2014/main" val="180974855"/>
                    </a:ext>
                  </a:extLst>
                </a:gridCol>
                <a:gridCol w="2350807">
                  <a:extLst>
                    <a:ext uri="{9D8B030D-6E8A-4147-A177-3AD203B41FA5}">
                      <a16:colId xmlns:a16="http://schemas.microsoft.com/office/drawing/2014/main" val="3460643594"/>
                    </a:ext>
                  </a:extLst>
                </a:gridCol>
                <a:gridCol w="2350807">
                  <a:extLst>
                    <a:ext uri="{9D8B030D-6E8A-4147-A177-3AD203B41FA5}">
                      <a16:colId xmlns:a16="http://schemas.microsoft.com/office/drawing/2014/main" val="812631748"/>
                    </a:ext>
                  </a:extLst>
                </a:gridCol>
                <a:gridCol w="2350807">
                  <a:extLst>
                    <a:ext uri="{9D8B030D-6E8A-4147-A177-3AD203B41FA5}">
                      <a16:colId xmlns:a16="http://schemas.microsoft.com/office/drawing/2014/main" val="3304103060"/>
                    </a:ext>
                  </a:extLst>
                </a:gridCol>
              </a:tblGrid>
              <a:tr h="1451782">
                <a:tc>
                  <a:txBody>
                    <a:bodyPr/>
                    <a:lstStyle/>
                    <a:p>
                      <a:pPr algn="ctr"/>
                      <a:endParaRPr lang="ru-RU" sz="2200" dirty="0">
                        <a:latin typeface="+mn-lt"/>
                      </a:endParaRPr>
                    </a:p>
                    <a:p>
                      <a:pPr algn="ctr"/>
                      <a:r>
                        <a:rPr lang="ru-RU" sz="2200" dirty="0">
                          <a:latin typeface="+mn-lt"/>
                        </a:rPr>
                        <a:t>ГЕРОИ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200" dirty="0">
                        <a:latin typeface="+mn-lt"/>
                      </a:endParaRPr>
                    </a:p>
                    <a:p>
                      <a:pPr algn="ctr"/>
                      <a:r>
                        <a:rPr lang="ru-RU" sz="2200" dirty="0" smtClean="0">
                          <a:latin typeface="+mn-lt"/>
                        </a:rPr>
                        <a:t>ЯЗЫК</a:t>
                      </a:r>
                      <a:endParaRPr lang="ru-RU" sz="2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>
                        <a:latin typeface="+mn-lt"/>
                      </a:endParaRPr>
                    </a:p>
                    <a:p>
                      <a:pPr algn="ctr"/>
                      <a:r>
                        <a:rPr lang="ru-RU" sz="2200" dirty="0">
                          <a:latin typeface="+mn-lt"/>
                        </a:rPr>
                        <a:t>ДЕТАЛИ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>
                        <a:latin typeface="+mn-lt"/>
                      </a:endParaRPr>
                    </a:p>
                    <a:p>
                      <a:pPr algn="ctr"/>
                      <a:r>
                        <a:rPr lang="ru-RU" sz="2200" dirty="0">
                          <a:latin typeface="+mn-lt"/>
                        </a:rPr>
                        <a:t>ГЕОГРАФИЯ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>
                        <a:latin typeface="+mn-lt"/>
                      </a:endParaRPr>
                    </a:p>
                    <a:p>
                      <a:pPr algn="ctr"/>
                      <a:r>
                        <a:rPr lang="ru-RU" sz="2400" dirty="0"/>
                        <a:t>ИСПЫТАНИЯ</a:t>
                      </a:r>
                      <a:endParaRPr lang="ru-RU" sz="2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6409587"/>
                  </a:ext>
                </a:extLst>
              </a:tr>
              <a:tr h="841112">
                <a:tc>
                  <a:txBody>
                    <a:bodyPr/>
                    <a:lstStyle/>
                    <a:p>
                      <a:pPr algn="ctr"/>
                      <a:r>
                        <a:rPr lang="ru-RU" sz="4800" dirty="0">
                          <a:latin typeface="Century" panose="02040604050505020304" pitchFamily="18" charset="0"/>
                          <a:hlinkClick r:id="rId2" action="ppaction://hlinksldjump"/>
                        </a:rPr>
                        <a:t>1</a:t>
                      </a:r>
                      <a:endParaRPr lang="ru-RU" sz="4800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>
                          <a:latin typeface="Century" panose="02040604050505020304" pitchFamily="18" charset="0"/>
                          <a:hlinkClick r:id="rId3" action="ppaction://hlinksldjump"/>
                        </a:rPr>
                        <a:t>1</a:t>
                      </a:r>
                      <a:endParaRPr lang="ru-RU" sz="4800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>
                          <a:latin typeface="Century" panose="02040604050505020304" pitchFamily="18" charset="0"/>
                          <a:hlinkClick r:id="rId4" action="ppaction://hlinksldjump"/>
                        </a:rPr>
                        <a:t>1</a:t>
                      </a:r>
                      <a:endParaRPr lang="ru-RU" sz="4800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>
                          <a:latin typeface="Century" panose="02040604050505020304" pitchFamily="18" charset="0"/>
                          <a:hlinkClick r:id="rId5" action="ppaction://hlinksldjump"/>
                        </a:rPr>
                        <a:t>1</a:t>
                      </a:r>
                      <a:endParaRPr lang="ru-RU" sz="4800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>
                          <a:latin typeface="Century" panose="02040604050505020304" pitchFamily="18" charset="0"/>
                          <a:hlinkClick r:id="rId6" action="ppaction://hlinksldjump"/>
                        </a:rPr>
                        <a:t>1</a:t>
                      </a:r>
                      <a:endParaRPr lang="ru-RU" sz="4800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9717770"/>
                  </a:ext>
                </a:extLst>
              </a:tr>
              <a:tr h="841112">
                <a:tc>
                  <a:txBody>
                    <a:bodyPr/>
                    <a:lstStyle/>
                    <a:p>
                      <a:pPr algn="ctr"/>
                      <a:r>
                        <a:rPr lang="ru-RU" sz="4800" dirty="0">
                          <a:latin typeface="Century" panose="02040604050505020304" pitchFamily="18" charset="0"/>
                          <a:hlinkClick r:id="rId7" action="ppaction://hlinksldjump"/>
                        </a:rPr>
                        <a:t>2</a:t>
                      </a:r>
                      <a:endParaRPr lang="ru-RU" sz="4800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>
                          <a:latin typeface="Century" panose="02040604050505020304" pitchFamily="18" charset="0"/>
                          <a:hlinkClick r:id="rId8" action="ppaction://hlinksldjump"/>
                        </a:rPr>
                        <a:t>2</a:t>
                      </a:r>
                      <a:endParaRPr lang="ru-RU" sz="4800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>
                          <a:latin typeface="Century" panose="02040604050505020304" pitchFamily="18" charset="0"/>
                          <a:hlinkClick r:id="rId9" action="ppaction://hlinksldjump"/>
                        </a:rPr>
                        <a:t>2</a:t>
                      </a:r>
                      <a:endParaRPr lang="ru-RU" sz="4800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>
                          <a:latin typeface="Century" panose="02040604050505020304" pitchFamily="18" charset="0"/>
                          <a:hlinkClick r:id="rId10" action="ppaction://hlinksldjump"/>
                        </a:rPr>
                        <a:t>2</a:t>
                      </a:r>
                      <a:endParaRPr lang="ru-RU" sz="4800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>
                          <a:latin typeface="Century" panose="02040604050505020304" pitchFamily="18" charset="0"/>
                          <a:hlinkClick r:id="rId11" action="ppaction://hlinksldjump"/>
                        </a:rPr>
                        <a:t>2</a:t>
                      </a:r>
                      <a:endParaRPr lang="ru-RU" sz="4800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6102431"/>
                  </a:ext>
                </a:extLst>
              </a:tr>
              <a:tr h="841112">
                <a:tc>
                  <a:txBody>
                    <a:bodyPr/>
                    <a:lstStyle/>
                    <a:p>
                      <a:pPr algn="ctr"/>
                      <a:r>
                        <a:rPr lang="ru-RU" sz="4800" dirty="0">
                          <a:latin typeface="Century" panose="02040604050505020304" pitchFamily="18" charset="0"/>
                          <a:hlinkClick r:id="rId12" action="ppaction://hlinksldjump"/>
                        </a:rPr>
                        <a:t>3</a:t>
                      </a:r>
                      <a:endParaRPr lang="ru-RU" sz="4800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>
                          <a:latin typeface="Century" panose="02040604050505020304" pitchFamily="18" charset="0"/>
                          <a:hlinkClick r:id="rId13" action="ppaction://hlinksldjump"/>
                        </a:rPr>
                        <a:t>3</a:t>
                      </a:r>
                      <a:endParaRPr lang="ru-RU" sz="4800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>
                          <a:latin typeface="Century" panose="02040604050505020304" pitchFamily="18" charset="0"/>
                          <a:hlinkClick r:id="rId14" action="ppaction://hlinksldjump"/>
                        </a:rPr>
                        <a:t>3</a:t>
                      </a:r>
                      <a:endParaRPr lang="ru-RU" sz="4800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>
                          <a:latin typeface="Century" panose="02040604050505020304" pitchFamily="18" charset="0"/>
                          <a:hlinkClick r:id="rId15" action="ppaction://hlinksldjump"/>
                        </a:rPr>
                        <a:t>3</a:t>
                      </a:r>
                      <a:endParaRPr lang="ru-RU" sz="4800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>
                          <a:latin typeface="Century" panose="02040604050505020304" pitchFamily="18" charset="0"/>
                          <a:hlinkClick r:id="rId16" action="ppaction://hlinksldjump"/>
                        </a:rPr>
                        <a:t>3</a:t>
                      </a:r>
                      <a:endParaRPr lang="ru-RU" sz="4800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1431200"/>
                  </a:ext>
                </a:extLst>
              </a:tr>
              <a:tr h="841112">
                <a:tc>
                  <a:txBody>
                    <a:bodyPr/>
                    <a:lstStyle/>
                    <a:p>
                      <a:pPr algn="ctr"/>
                      <a:r>
                        <a:rPr lang="ru-RU" sz="4800" dirty="0">
                          <a:latin typeface="Century" panose="02040604050505020304" pitchFamily="18" charset="0"/>
                          <a:hlinkClick r:id="rId17" action="ppaction://hlinksldjump"/>
                        </a:rPr>
                        <a:t>4</a:t>
                      </a:r>
                      <a:endParaRPr lang="ru-RU" sz="4800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>
                          <a:latin typeface="Century" panose="02040604050505020304" pitchFamily="18" charset="0"/>
                          <a:hlinkClick r:id="rId18" action="ppaction://hlinksldjump"/>
                        </a:rPr>
                        <a:t>4</a:t>
                      </a:r>
                      <a:endParaRPr lang="ru-RU" sz="4800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>
                          <a:latin typeface="Century" panose="02040604050505020304" pitchFamily="18" charset="0"/>
                          <a:hlinkClick r:id="rId19" action="ppaction://hlinksldjump"/>
                        </a:rPr>
                        <a:t>4</a:t>
                      </a:r>
                      <a:endParaRPr lang="ru-RU" sz="4800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>
                          <a:latin typeface="Century" panose="02040604050505020304" pitchFamily="18" charset="0"/>
                          <a:hlinkClick r:id="rId20" action="ppaction://hlinksldjump"/>
                        </a:rPr>
                        <a:t>4</a:t>
                      </a:r>
                      <a:endParaRPr lang="ru-RU" sz="4800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>
                          <a:latin typeface="Century" panose="02040604050505020304" pitchFamily="18" charset="0"/>
                          <a:hlinkClick r:id="rId21" action="ppaction://hlinksldjump"/>
                        </a:rPr>
                        <a:t>4</a:t>
                      </a:r>
                      <a:endParaRPr lang="ru-RU" sz="4800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8192047"/>
                  </a:ext>
                </a:extLst>
              </a:tr>
              <a:tr h="841112">
                <a:tc>
                  <a:txBody>
                    <a:bodyPr/>
                    <a:lstStyle/>
                    <a:p>
                      <a:pPr algn="ctr"/>
                      <a:r>
                        <a:rPr lang="ru-RU" sz="4800" dirty="0">
                          <a:latin typeface="Century" panose="02040604050505020304" pitchFamily="18" charset="0"/>
                          <a:hlinkClick r:id="rId22" action="ppaction://hlinksldjump"/>
                        </a:rPr>
                        <a:t>5</a:t>
                      </a:r>
                      <a:endParaRPr lang="ru-RU" sz="4800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>
                          <a:latin typeface="Century" panose="02040604050505020304" pitchFamily="18" charset="0"/>
                          <a:hlinkClick r:id="rId23" action="ppaction://hlinksldjump"/>
                        </a:rPr>
                        <a:t>5</a:t>
                      </a:r>
                      <a:endParaRPr lang="ru-RU" sz="4800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>
                          <a:latin typeface="Century" panose="02040604050505020304" pitchFamily="18" charset="0"/>
                          <a:hlinkClick r:id="rId24" action="ppaction://hlinksldjump"/>
                        </a:rPr>
                        <a:t>5</a:t>
                      </a:r>
                      <a:endParaRPr lang="ru-RU" sz="4800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>
                          <a:latin typeface="Century" panose="02040604050505020304" pitchFamily="18" charset="0"/>
                          <a:hlinkClick r:id="rId25" action="ppaction://hlinksldjump"/>
                        </a:rPr>
                        <a:t>5</a:t>
                      </a:r>
                      <a:endParaRPr lang="ru-RU" sz="4800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>
                          <a:latin typeface="Century" panose="02040604050505020304" pitchFamily="18" charset="0"/>
                          <a:hlinkClick r:id="rId26" action="ppaction://hlinksldjump"/>
                        </a:rPr>
                        <a:t>5</a:t>
                      </a:r>
                      <a:endParaRPr lang="ru-RU" sz="4800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3374814"/>
                  </a:ext>
                </a:extLst>
              </a:tr>
              <a:tr h="84111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1606973"/>
                  </a:ext>
                </a:extLst>
              </a:tr>
            </a:tbl>
          </a:graphicData>
        </a:graphic>
      </p:graphicFrame>
      <p:pic>
        <p:nvPicPr>
          <p:cNvPr id="6" name="Рисунок 5" descr="Справка">
            <a:hlinkClick r:id="" action="ppaction://noaction">
              <a:snd r:embed="rId27" name="drumroll.wav"/>
            </a:hlinkClick>
            <a:extLst>
              <a:ext uri="{FF2B5EF4-FFF2-40B4-BE49-F238E27FC236}">
                <a16:creationId xmlns:a16="http://schemas.microsoft.com/office/drawing/2014/main" id="{0263CDB8-765E-43C1-A0FE-7992880C5F35}"/>
              </a:ext>
            </a:extLst>
          </p:cNvPr>
          <p:cNvPicPr>
            <a:picLocks noChangeAspect="1"/>
          </p:cNvPicPr>
          <p:nvPr/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9"/>
              </a:ext>
            </a:extLst>
          </a:blip>
          <a:stretch>
            <a:fillRect/>
          </a:stretch>
        </p:blipFill>
        <p:spPr>
          <a:xfrm>
            <a:off x="880369" y="5790458"/>
            <a:ext cx="914400" cy="914400"/>
          </a:xfrm>
          <a:prstGeom prst="rect">
            <a:avLst/>
          </a:prstGeom>
        </p:spPr>
      </p:pic>
      <p:pic>
        <p:nvPicPr>
          <p:cNvPr id="7" name="Рисунок 6" descr="Справка">
            <a:hlinkClick r:id="" action="ppaction://noaction">
              <a:snd r:embed="rId27" name="drumroll.wav"/>
            </a:hlinkClick>
            <a:extLst>
              <a:ext uri="{FF2B5EF4-FFF2-40B4-BE49-F238E27FC236}">
                <a16:creationId xmlns:a16="http://schemas.microsoft.com/office/drawing/2014/main" id="{E4E96CBD-F3A6-43DA-9369-F829B67FC120}"/>
              </a:ext>
            </a:extLst>
          </p:cNvPr>
          <p:cNvPicPr>
            <a:picLocks noChangeAspect="1"/>
          </p:cNvPicPr>
          <p:nvPr/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9"/>
              </a:ext>
            </a:extLst>
          </a:blip>
          <a:stretch>
            <a:fillRect/>
          </a:stretch>
        </p:blipFill>
        <p:spPr>
          <a:xfrm>
            <a:off x="3256625" y="5797114"/>
            <a:ext cx="914400" cy="914400"/>
          </a:xfrm>
          <a:prstGeom prst="rect">
            <a:avLst/>
          </a:prstGeom>
        </p:spPr>
      </p:pic>
      <p:pic>
        <p:nvPicPr>
          <p:cNvPr id="8" name="Рисунок 7" descr="Справка">
            <a:hlinkClick r:id="" action="ppaction://noaction">
              <a:snd r:embed="rId27" name="drumroll.wav"/>
            </a:hlinkClick>
            <a:extLst>
              <a:ext uri="{FF2B5EF4-FFF2-40B4-BE49-F238E27FC236}">
                <a16:creationId xmlns:a16="http://schemas.microsoft.com/office/drawing/2014/main" id="{3963A44A-B854-4548-9824-72796061DEB4}"/>
              </a:ext>
            </a:extLst>
          </p:cNvPr>
          <p:cNvPicPr>
            <a:picLocks noChangeAspect="1"/>
          </p:cNvPicPr>
          <p:nvPr/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9"/>
              </a:ext>
            </a:extLst>
          </a:blip>
          <a:stretch>
            <a:fillRect/>
          </a:stretch>
        </p:blipFill>
        <p:spPr>
          <a:xfrm>
            <a:off x="5632881" y="5790458"/>
            <a:ext cx="914400" cy="914400"/>
          </a:xfrm>
          <a:prstGeom prst="rect">
            <a:avLst/>
          </a:prstGeom>
        </p:spPr>
      </p:pic>
      <p:pic>
        <p:nvPicPr>
          <p:cNvPr id="9" name="Рисунок 8" descr="Справка">
            <a:hlinkClick r:id="" action="ppaction://noaction">
              <a:snd r:embed="rId27" name="drumroll.wav"/>
            </a:hlinkClick>
            <a:extLst>
              <a:ext uri="{FF2B5EF4-FFF2-40B4-BE49-F238E27FC236}">
                <a16:creationId xmlns:a16="http://schemas.microsoft.com/office/drawing/2014/main" id="{C88A7D04-AF51-47D8-942A-E7B0B52647F4}"/>
              </a:ext>
            </a:extLst>
          </p:cNvPr>
          <p:cNvPicPr>
            <a:picLocks noChangeAspect="1"/>
          </p:cNvPicPr>
          <p:nvPr/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9"/>
              </a:ext>
            </a:extLst>
          </a:blip>
          <a:stretch>
            <a:fillRect/>
          </a:stretch>
        </p:blipFill>
        <p:spPr>
          <a:xfrm>
            <a:off x="8009137" y="5790458"/>
            <a:ext cx="914400" cy="914400"/>
          </a:xfrm>
          <a:prstGeom prst="rect">
            <a:avLst/>
          </a:prstGeom>
        </p:spPr>
      </p:pic>
      <p:pic>
        <p:nvPicPr>
          <p:cNvPr id="10" name="Рисунок 9" descr="Справка">
            <a:hlinkClick r:id="" action="ppaction://noaction">
              <a:snd r:embed="rId27" name="drumroll.wav"/>
            </a:hlinkClick>
            <a:extLst>
              <a:ext uri="{FF2B5EF4-FFF2-40B4-BE49-F238E27FC236}">
                <a16:creationId xmlns:a16="http://schemas.microsoft.com/office/drawing/2014/main" id="{00F27DE3-688D-49AB-972A-1B0CE3ED216A}"/>
              </a:ext>
            </a:extLst>
          </p:cNvPr>
          <p:cNvPicPr>
            <a:picLocks noChangeAspect="1"/>
          </p:cNvPicPr>
          <p:nvPr/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9"/>
              </a:ext>
            </a:extLst>
          </a:blip>
          <a:stretch>
            <a:fillRect/>
          </a:stretch>
        </p:blipFill>
        <p:spPr>
          <a:xfrm>
            <a:off x="10385393" y="579711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EF8CA8-FA77-49BB-B789-82F82D579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ГЕРОИ </a:t>
            </a:r>
            <a:br>
              <a:rPr lang="ru-RU" dirty="0"/>
            </a:br>
            <a:r>
              <a:rPr lang="ru-RU" dirty="0"/>
              <a:t>1</a:t>
            </a:r>
            <a:br>
              <a:rPr lang="ru-RU" dirty="0"/>
            </a:br>
            <a:r>
              <a:rPr lang="ru-RU" sz="2000" dirty="0"/>
              <a:t>ОТВЕТ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9B35D3-4535-4929-808F-77EF4D91D1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Эдуард </a:t>
            </a:r>
            <a:r>
              <a:rPr lang="ru-RU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Гленарван</a:t>
            </a:r>
            <a:endParaRPr lang="ru-RU" sz="4400" dirty="0"/>
          </a:p>
          <a:p>
            <a:endParaRPr lang="ru-RU" sz="3600" dirty="0"/>
          </a:p>
        </p:txBody>
      </p:sp>
      <p:sp>
        <p:nvSpPr>
          <p:cNvPr id="4" name="Стрелка: влево 3">
            <a:hlinkClick r:id="rId2" action="ppaction://hlinksldjump"/>
            <a:extLst>
              <a:ext uri="{FF2B5EF4-FFF2-40B4-BE49-F238E27FC236}">
                <a16:creationId xmlns:a16="http://schemas.microsoft.com/office/drawing/2014/main" id="{2FD69AF6-15F9-40B2-8961-5E7117680910}"/>
              </a:ext>
            </a:extLst>
          </p:cNvPr>
          <p:cNvSpPr/>
          <p:nvPr/>
        </p:nvSpPr>
        <p:spPr>
          <a:xfrm>
            <a:off x="888631" y="6051808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95E5916-BADB-2E1F-00A5-0BBB4C27B4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154" y="190498"/>
            <a:ext cx="5074285" cy="432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81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547CD7-404B-4DE8-AB0E-CD2FFCC6C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ГЕРОИ </a:t>
            </a:r>
            <a:br>
              <a:rPr lang="ru-RU" dirty="0"/>
            </a:br>
            <a:r>
              <a:rPr lang="ru-RU" dirty="0"/>
              <a:t>2</a:t>
            </a:r>
            <a:br>
              <a:rPr lang="ru-RU" dirty="0"/>
            </a:br>
            <a:r>
              <a:rPr lang="ru-RU" sz="2000" dirty="0"/>
              <a:t>ОТВЕТ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7E8119-0F29-487E-93D3-72C69F2B26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ru-RU" sz="4000" i="1" dirty="0"/>
          </a:p>
          <a:p>
            <a:endParaRPr lang="ru-RU" sz="4000" i="1" dirty="0"/>
          </a:p>
          <a:p>
            <a:endParaRPr lang="ru-RU" sz="4000" i="1" dirty="0"/>
          </a:p>
          <a:p>
            <a:endParaRPr lang="ru-RU" sz="4000" i="1" dirty="0"/>
          </a:p>
          <a:p>
            <a:r>
              <a:rPr lang="ru-RU" sz="4000" i="1" dirty="0"/>
              <a:t>     Мери Грант</a:t>
            </a:r>
            <a:endParaRPr lang="ru-RU" sz="4000" dirty="0"/>
          </a:p>
          <a:p>
            <a:endParaRPr lang="ru-RU" sz="3200" dirty="0"/>
          </a:p>
        </p:txBody>
      </p:sp>
      <p:sp>
        <p:nvSpPr>
          <p:cNvPr id="4" name="Стрелка: влево 3">
            <a:hlinkClick r:id="rId2" action="ppaction://hlinksldjump"/>
            <a:extLst>
              <a:ext uri="{FF2B5EF4-FFF2-40B4-BE49-F238E27FC236}">
                <a16:creationId xmlns:a16="http://schemas.microsoft.com/office/drawing/2014/main" id="{D290119B-BFCF-4ED9-A7E5-238D2BA42DA3}"/>
              </a:ext>
            </a:extLst>
          </p:cNvPr>
          <p:cNvSpPr/>
          <p:nvPr/>
        </p:nvSpPr>
        <p:spPr>
          <a:xfrm>
            <a:off x="888631" y="6051808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CD1C485-CCAF-3F00-B95F-3205BFE94A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720" y="513418"/>
            <a:ext cx="5400045" cy="404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89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E059C5-C5E3-4604-8928-6E8E2B6B3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ГЕРОИ </a:t>
            </a:r>
            <a:br>
              <a:rPr lang="ru-RU" dirty="0"/>
            </a:br>
            <a:r>
              <a:rPr lang="ru-RU" dirty="0"/>
              <a:t>3</a:t>
            </a:r>
            <a:br>
              <a:rPr lang="ru-RU" dirty="0"/>
            </a:br>
            <a:r>
              <a:rPr lang="ru-RU" sz="2000" dirty="0"/>
              <a:t>ОТВЕТ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DD68E4-CBD1-41B2-83D9-52E0845F4F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ru-RU" sz="4400" i="1" dirty="0"/>
          </a:p>
          <a:p>
            <a:endParaRPr lang="ru-RU" sz="4400" i="1" dirty="0"/>
          </a:p>
          <a:p>
            <a:endParaRPr lang="ru-RU" sz="4400" i="1" dirty="0"/>
          </a:p>
          <a:p>
            <a:endParaRPr lang="ru-RU" sz="4400" i="1" dirty="0"/>
          </a:p>
          <a:p>
            <a:endParaRPr lang="ru-RU" sz="4400" i="1" dirty="0"/>
          </a:p>
          <a:p>
            <a:endParaRPr lang="ru-RU" sz="4400" i="1" dirty="0"/>
          </a:p>
          <a:p>
            <a:endParaRPr lang="ru-RU" sz="4400" i="1" dirty="0"/>
          </a:p>
          <a:p>
            <a:r>
              <a:rPr lang="ru-RU" sz="7000" i="1" dirty="0"/>
              <a:t>Паганель</a:t>
            </a:r>
            <a:endParaRPr lang="ru-RU" sz="7000" dirty="0"/>
          </a:p>
          <a:p>
            <a:pPr marL="0" indent="0">
              <a:buNone/>
            </a:pPr>
            <a:r>
              <a:rPr lang="ru-RU" sz="2400" dirty="0"/>
              <a:t> 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Стрелка: влево 3">
            <a:hlinkClick r:id="rId2" action="ppaction://hlinksldjump"/>
            <a:extLst>
              <a:ext uri="{FF2B5EF4-FFF2-40B4-BE49-F238E27FC236}">
                <a16:creationId xmlns:a16="http://schemas.microsoft.com/office/drawing/2014/main" id="{8A46B042-0876-4291-9A29-875201CA3997}"/>
              </a:ext>
            </a:extLst>
          </p:cNvPr>
          <p:cNvSpPr/>
          <p:nvPr/>
        </p:nvSpPr>
        <p:spPr>
          <a:xfrm>
            <a:off x="888631" y="6051808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DEBB5D6-0062-3ADC-ED30-537C18997F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532" y="284480"/>
            <a:ext cx="5811520" cy="435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92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6EB3F0-9756-4895-954B-44B6EC1BB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ГЕРОИ </a:t>
            </a:r>
            <a:br>
              <a:rPr lang="ru-RU" dirty="0"/>
            </a:br>
            <a:r>
              <a:rPr lang="ru-RU" dirty="0"/>
              <a:t>4</a:t>
            </a:r>
            <a:br>
              <a:rPr lang="ru-RU" dirty="0"/>
            </a:br>
            <a:r>
              <a:rPr lang="ru-RU" sz="2000" dirty="0"/>
              <a:t>ОТВЕТ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B8D1DF-0773-4198-9E0C-EFCAE6A73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803186"/>
            <a:ext cx="6707793" cy="5248622"/>
          </a:xfrm>
        </p:spPr>
        <p:txBody>
          <a:bodyPr>
            <a:normAutofit fontScale="47500" lnSpcReduction="20000"/>
          </a:bodyPr>
          <a:lstStyle/>
          <a:p>
            <a:endParaRPr lang="ru-RU" sz="4000" dirty="0"/>
          </a:p>
          <a:p>
            <a:endParaRPr lang="ru-RU" sz="4000" dirty="0"/>
          </a:p>
          <a:p>
            <a:endParaRPr lang="ru-RU" sz="4000" dirty="0"/>
          </a:p>
          <a:p>
            <a:endParaRPr lang="ru-RU" sz="4000" dirty="0"/>
          </a:p>
          <a:p>
            <a:r>
              <a:rPr lang="ru-RU" sz="4000" dirty="0"/>
              <a:t> </a:t>
            </a:r>
          </a:p>
          <a:p>
            <a:endParaRPr lang="ru-RU" sz="4000" dirty="0"/>
          </a:p>
          <a:p>
            <a:endParaRPr lang="ru-RU" sz="4000" dirty="0"/>
          </a:p>
          <a:p>
            <a:endParaRPr lang="ru-RU" sz="4000" dirty="0"/>
          </a:p>
          <a:p>
            <a:endParaRPr lang="ru-RU" sz="4000" dirty="0"/>
          </a:p>
          <a:p>
            <a:endParaRPr lang="ru-RU" sz="7000" dirty="0"/>
          </a:p>
          <a:p>
            <a:r>
              <a:rPr lang="ru-RU" sz="9300" dirty="0"/>
              <a:t>Джон </a:t>
            </a:r>
            <a:r>
              <a:rPr lang="ru-RU" sz="9300" dirty="0" err="1"/>
              <a:t>Манглс</a:t>
            </a:r>
            <a:endParaRPr lang="ru-RU" sz="9300" dirty="0"/>
          </a:p>
          <a:p>
            <a:endParaRPr lang="ru-RU" sz="6000" dirty="0"/>
          </a:p>
        </p:txBody>
      </p:sp>
      <p:sp>
        <p:nvSpPr>
          <p:cNvPr id="4" name="Стрелка: влево 3">
            <a:hlinkClick r:id="rId2" action="ppaction://hlinksldjump"/>
            <a:extLst>
              <a:ext uri="{FF2B5EF4-FFF2-40B4-BE49-F238E27FC236}">
                <a16:creationId xmlns:a16="http://schemas.microsoft.com/office/drawing/2014/main" id="{3728CDA5-3047-4B02-8A43-BC7C463A5712}"/>
              </a:ext>
            </a:extLst>
          </p:cNvPr>
          <p:cNvSpPr/>
          <p:nvPr/>
        </p:nvSpPr>
        <p:spPr>
          <a:xfrm>
            <a:off x="888631" y="6051808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965DC1A-78F8-6570-88F4-DCB07EC13E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447" y="244700"/>
            <a:ext cx="6184922" cy="470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62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74A7E2-1ACD-4846-8A8C-3C3D1DC12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ГЕРОИ </a:t>
            </a:r>
            <a:br>
              <a:rPr lang="ru-RU" dirty="0"/>
            </a:br>
            <a:r>
              <a:rPr lang="ru-RU" dirty="0"/>
              <a:t>5</a:t>
            </a:r>
            <a:br>
              <a:rPr lang="ru-RU" dirty="0"/>
            </a:br>
            <a:r>
              <a:rPr lang="ru-RU" sz="2000" dirty="0"/>
              <a:t>ОТВЕТ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DC05FE-8648-46FA-9BAD-A98000C7FB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4800" i="1" dirty="0"/>
          </a:p>
          <a:p>
            <a:endParaRPr lang="ru-RU" sz="4800" i="1" dirty="0"/>
          </a:p>
          <a:p>
            <a:endParaRPr lang="ru-RU" sz="4800" i="1" dirty="0"/>
          </a:p>
          <a:p>
            <a:r>
              <a:rPr lang="ru-RU" sz="4800" i="1" dirty="0"/>
              <a:t>Майор Мак-</a:t>
            </a:r>
            <a:r>
              <a:rPr lang="ru-RU" sz="4800" i="1" dirty="0" err="1"/>
              <a:t>Наббс</a:t>
            </a:r>
            <a:endParaRPr lang="ru-RU" sz="3600" dirty="0"/>
          </a:p>
        </p:txBody>
      </p:sp>
      <p:sp>
        <p:nvSpPr>
          <p:cNvPr id="4" name="Стрелка: влево 3">
            <a:hlinkClick r:id="rId2" action="ppaction://hlinksldjump"/>
            <a:extLst>
              <a:ext uri="{FF2B5EF4-FFF2-40B4-BE49-F238E27FC236}">
                <a16:creationId xmlns:a16="http://schemas.microsoft.com/office/drawing/2014/main" id="{FA42DF3B-E0F7-44BA-B982-2FF87C3EC0DF}"/>
              </a:ext>
            </a:extLst>
          </p:cNvPr>
          <p:cNvSpPr/>
          <p:nvPr/>
        </p:nvSpPr>
        <p:spPr>
          <a:xfrm>
            <a:off x="888631" y="6049045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29986EC-FED5-FE59-13CB-17CCED8017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084" y="619760"/>
            <a:ext cx="6898075" cy="388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04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0A2F0C-B90A-4594-B8DB-323EB0FCC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ЯЗЫК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1</a:t>
            </a:r>
            <a:br>
              <a:rPr lang="ru-RU" dirty="0"/>
            </a:br>
            <a:r>
              <a:rPr lang="ru-RU" sz="2000" dirty="0"/>
              <a:t>ОТВЕТ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7DF611-B5A0-4842-9ABC-F7CBBD560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4881" y="803186"/>
            <a:ext cx="7193280" cy="5248622"/>
          </a:xfrm>
        </p:spPr>
        <p:txBody>
          <a:bodyPr>
            <a:normAutofit/>
          </a:bodyPr>
          <a:lstStyle/>
          <a:p>
            <a:endParaRPr lang="ru-RU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Английский , французский, немецкий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4400" dirty="0"/>
          </a:p>
          <a:p>
            <a:pPr marL="0" indent="0">
              <a:buNone/>
            </a:pPr>
            <a:endParaRPr lang="ru-RU" sz="4000" dirty="0"/>
          </a:p>
        </p:txBody>
      </p:sp>
      <p:sp>
        <p:nvSpPr>
          <p:cNvPr id="4" name="Стрелка: влево 3">
            <a:hlinkClick r:id="rId2" action="ppaction://hlinksldjump"/>
            <a:extLst>
              <a:ext uri="{FF2B5EF4-FFF2-40B4-BE49-F238E27FC236}">
                <a16:creationId xmlns:a16="http://schemas.microsoft.com/office/drawing/2014/main" id="{3849B24C-FD38-41E0-94D7-85B8459B1BB3}"/>
              </a:ext>
            </a:extLst>
          </p:cNvPr>
          <p:cNvSpPr/>
          <p:nvPr/>
        </p:nvSpPr>
        <p:spPr>
          <a:xfrm>
            <a:off x="888631" y="6051808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89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B09E48-31E3-4C6B-A8D8-85141DFD5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ЯЗЫК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2</a:t>
            </a:r>
            <a:br>
              <a:rPr lang="ru-RU" dirty="0"/>
            </a:br>
            <a:r>
              <a:rPr lang="ru-RU" sz="2000" dirty="0"/>
              <a:t>ОТВЕТ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DE0371-F9D4-4BBF-9DFC-F7D3863280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dirty="0"/>
              <a:t>Убрать паруса</a:t>
            </a:r>
          </a:p>
          <a:p>
            <a:pPr marL="0" indent="0">
              <a:buNone/>
            </a:pPr>
            <a:endParaRPr lang="ru-RU" sz="4400" dirty="0"/>
          </a:p>
        </p:txBody>
      </p:sp>
      <p:sp>
        <p:nvSpPr>
          <p:cNvPr id="4" name="Стрелка: влево 3">
            <a:hlinkClick r:id="rId2" action="ppaction://hlinksldjump"/>
            <a:extLst>
              <a:ext uri="{FF2B5EF4-FFF2-40B4-BE49-F238E27FC236}">
                <a16:creationId xmlns:a16="http://schemas.microsoft.com/office/drawing/2014/main" id="{70BCDDCB-137B-4590-BB1B-314B8D602DF2}"/>
              </a:ext>
            </a:extLst>
          </p:cNvPr>
          <p:cNvSpPr/>
          <p:nvPr/>
        </p:nvSpPr>
        <p:spPr>
          <a:xfrm>
            <a:off x="888631" y="6051808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23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1B03A6-D6AF-4F0B-87CF-BE1568ECC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ЯЗЫК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3</a:t>
            </a:r>
            <a:br>
              <a:rPr lang="ru-RU" dirty="0"/>
            </a:br>
            <a:r>
              <a:rPr lang="ru-RU" sz="2000" dirty="0"/>
              <a:t>ОТВЕТ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AC8B42-3A00-4D1F-9FEC-C725A627D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4561" y="803186"/>
            <a:ext cx="7213600" cy="5248622"/>
          </a:xfrm>
        </p:spPr>
        <p:txBody>
          <a:bodyPr>
            <a:normAutofit/>
          </a:bodyPr>
          <a:lstStyle/>
          <a:p>
            <a:r>
              <a:rPr lang="ru-RU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Португальский, думая, что изучает испанский </a:t>
            </a:r>
            <a:endParaRPr lang="ru-RU" sz="4400" dirty="0"/>
          </a:p>
          <a:p>
            <a:pPr marL="0" indent="0">
              <a:buNone/>
            </a:pPr>
            <a:endParaRPr lang="ru-RU" sz="4000" dirty="0"/>
          </a:p>
        </p:txBody>
      </p:sp>
      <p:sp>
        <p:nvSpPr>
          <p:cNvPr id="4" name="Стрелка: влево 3">
            <a:hlinkClick r:id="rId2" action="ppaction://hlinksldjump"/>
            <a:extLst>
              <a:ext uri="{FF2B5EF4-FFF2-40B4-BE49-F238E27FC236}">
                <a16:creationId xmlns:a16="http://schemas.microsoft.com/office/drawing/2014/main" id="{75CB1E0A-F669-45B5-B4D6-EEAC61439DD6}"/>
              </a:ext>
            </a:extLst>
          </p:cNvPr>
          <p:cNvSpPr/>
          <p:nvPr/>
        </p:nvSpPr>
        <p:spPr>
          <a:xfrm>
            <a:off x="888631" y="6051808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31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B17F6F-9E17-4277-8A0A-277C2F73C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РЕЧЬ И ЯЗЫК</a:t>
            </a:r>
            <a:br>
              <a:rPr lang="ru-RU" dirty="0"/>
            </a:br>
            <a:r>
              <a:rPr lang="ru-RU" dirty="0"/>
              <a:t>4</a:t>
            </a:r>
            <a:br>
              <a:rPr lang="ru-RU" dirty="0"/>
            </a:br>
            <a:r>
              <a:rPr lang="ru-RU" sz="2000" dirty="0"/>
              <a:t>ОТВЕТ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AF1DDA-757F-4680-AFD9-98A8161A7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3601" y="803186"/>
            <a:ext cx="7376160" cy="5248622"/>
          </a:xfrm>
        </p:spPr>
        <p:txBody>
          <a:bodyPr>
            <a:normAutofit/>
          </a:bodyPr>
          <a:lstStyle/>
          <a:p>
            <a:r>
              <a:rPr lang="ru-RU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Вальтер Скотт </a:t>
            </a:r>
          </a:p>
          <a:p>
            <a:pPr marL="0" indent="0">
              <a:buNone/>
            </a:pPr>
            <a:endParaRPr lang="ru-RU" sz="4400" dirty="0"/>
          </a:p>
        </p:txBody>
      </p:sp>
      <p:sp>
        <p:nvSpPr>
          <p:cNvPr id="4" name="Стрелка: влево 3">
            <a:hlinkClick r:id="rId2" action="ppaction://hlinksldjump"/>
            <a:extLst>
              <a:ext uri="{FF2B5EF4-FFF2-40B4-BE49-F238E27FC236}">
                <a16:creationId xmlns:a16="http://schemas.microsoft.com/office/drawing/2014/main" id="{81B869BD-7B43-4AFB-95AF-A72C5E7F9667}"/>
              </a:ext>
            </a:extLst>
          </p:cNvPr>
          <p:cNvSpPr/>
          <p:nvPr/>
        </p:nvSpPr>
        <p:spPr>
          <a:xfrm>
            <a:off x="888631" y="6051808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26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A8BA2-28F7-48BC-A683-E8E0A0426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ЯЗЫК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5</a:t>
            </a:r>
            <a:br>
              <a:rPr lang="ru-RU" dirty="0"/>
            </a:br>
            <a:r>
              <a:rPr lang="ru-RU" sz="2000" dirty="0"/>
              <a:t>ОТВЕТ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A9E79E-BD44-475A-8913-34B4D98F5D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4400" i="1" dirty="0"/>
          </a:p>
          <a:p>
            <a:endParaRPr lang="ru-RU" sz="4400" i="1" dirty="0"/>
          </a:p>
          <a:p>
            <a:r>
              <a:rPr lang="ru-RU" sz="4800" i="1" dirty="0"/>
              <a:t>А</a:t>
            </a:r>
            <a:r>
              <a:rPr lang="ru-RU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рабскую сказку</a:t>
            </a:r>
          </a:p>
          <a:p>
            <a:endParaRPr lang="ru-RU" sz="4400" dirty="0"/>
          </a:p>
          <a:p>
            <a:pPr marL="0" indent="0">
              <a:buNone/>
            </a:pPr>
            <a:endParaRPr lang="ru-RU" sz="48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Стрелка: влево 3">
            <a:hlinkClick r:id="rId2" action="ppaction://hlinksldjump"/>
            <a:extLst>
              <a:ext uri="{FF2B5EF4-FFF2-40B4-BE49-F238E27FC236}">
                <a16:creationId xmlns:a16="http://schemas.microsoft.com/office/drawing/2014/main" id="{9925CD23-61B6-492C-9B54-45AA0DAE5171}"/>
              </a:ext>
            </a:extLst>
          </p:cNvPr>
          <p:cNvSpPr/>
          <p:nvPr/>
        </p:nvSpPr>
        <p:spPr>
          <a:xfrm>
            <a:off x="888631" y="6051808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89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A09A96-FECA-4404-9754-5577FBA99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ГЕРОИ </a:t>
            </a:r>
            <a:br>
              <a:rPr lang="ru-RU" dirty="0"/>
            </a:br>
            <a:r>
              <a:rPr lang="ru-RU" dirty="0"/>
              <a:t>1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226CEB-70AA-44A6-BA32-EBC3E91B7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2481" y="803186"/>
            <a:ext cx="7379970" cy="5248622"/>
          </a:xfrm>
        </p:spPr>
        <p:txBody>
          <a:bodyPr>
            <a:normAutofit/>
          </a:bodyPr>
          <a:lstStyle/>
          <a:p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Ему было тридцать два года «Он был высокого роста, с несколько суровыми чертами лица, но необыкновенно добрыми глазами. От него так и веяло  поэзией горной Шотландии. Он слыл человеком исключительной отваги, предприимчивым и благородным. В своем графстве он поощрял все передовое, в душе же оставался страстным патриотом…и, участвуя в состязаниях Королевского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Темзинского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яхт-клуба, радел лишь о славе родной Шотландии</a:t>
            </a:r>
            <a:endParaRPr lang="ru-RU" sz="2400" dirty="0"/>
          </a:p>
          <a:p>
            <a:endParaRPr lang="ru-RU" sz="3600" i="1" dirty="0"/>
          </a:p>
        </p:txBody>
      </p:sp>
      <p:pic>
        <p:nvPicPr>
          <p:cNvPr id="6" name="Рисунок 5" descr="Ключ">
            <a:hlinkClick r:id="rId2" action="ppaction://hlinksldjump"/>
            <a:extLst>
              <a:ext uri="{FF2B5EF4-FFF2-40B4-BE49-F238E27FC236}">
                <a16:creationId xmlns:a16="http://schemas.microsoft.com/office/drawing/2014/main" id="{EA3F74BC-2D6D-43FF-81FC-55C547273FC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359359" y="513740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3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161015-1EF2-4BA2-B8FC-F1786A6D9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ДЕТАЛИ</a:t>
            </a:r>
            <a:br>
              <a:rPr lang="ru-RU" dirty="0"/>
            </a:br>
            <a:r>
              <a:rPr lang="ru-RU" dirty="0"/>
              <a:t>1</a:t>
            </a:r>
            <a:br>
              <a:rPr lang="ru-RU" dirty="0"/>
            </a:br>
            <a:r>
              <a:rPr lang="ru-RU" sz="2000" dirty="0"/>
              <a:t>ответ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A563C1-B492-45CB-AB7D-CBA1EB10F2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Ударом молотка </a:t>
            </a:r>
            <a:endParaRPr lang="ru-RU" sz="4400" dirty="0"/>
          </a:p>
          <a:p>
            <a:pPr marL="0" indent="0">
              <a:buNone/>
            </a:pPr>
            <a:endParaRPr lang="ru-RU" sz="4800" dirty="0"/>
          </a:p>
        </p:txBody>
      </p:sp>
      <p:sp>
        <p:nvSpPr>
          <p:cNvPr id="4" name="Стрелка: влево 3">
            <a:hlinkClick r:id="rId2" action="ppaction://hlinksldjump"/>
            <a:extLst>
              <a:ext uri="{FF2B5EF4-FFF2-40B4-BE49-F238E27FC236}">
                <a16:creationId xmlns:a16="http://schemas.microsoft.com/office/drawing/2014/main" id="{1A6BCF55-C2EA-4C21-8850-09E9373E7465}"/>
              </a:ext>
            </a:extLst>
          </p:cNvPr>
          <p:cNvSpPr/>
          <p:nvPr/>
        </p:nvSpPr>
        <p:spPr>
          <a:xfrm>
            <a:off x="888631" y="6051808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82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AE8DFA-B957-4A77-B524-586304548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ДЕТАЛИ</a:t>
            </a:r>
            <a:br>
              <a:rPr lang="ru-RU" dirty="0"/>
            </a:br>
            <a:r>
              <a:rPr lang="ru-RU" dirty="0"/>
              <a:t>2</a:t>
            </a:r>
            <a:br>
              <a:rPr lang="ru-RU" dirty="0"/>
            </a:br>
            <a:r>
              <a:rPr lang="ru-RU" sz="2000" dirty="0"/>
              <a:t>ответ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80FE21-73F3-4D06-AB87-2C2E986662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5400" i="1" dirty="0"/>
              <a:t>«Дункан»</a:t>
            </a:r>
            <a:endParaRPr lang="ru-RU" sz="5400" dirty="0"/>
          </a:p>
          <a:p>
            <a:pPr marL="0" indent="0">
              <a:buNone/>
            </a:pPr>
            <a:endParaRPr lang="ru-RU" sz="44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Стрелка: влево 3">
            <a:hlinkClick r:id="rId2" action="ppaction://hlinksldjump"/>
            <a:extLst>
              <a:ext uri="{FF2B5EF4-FFF2-40B4-BE49-F238E27FC236}">
                <a16:creationId xmlns:a16="http://schemas.microsoft.com/office/drawing/2014/main" id="{6F107E31-C7E6-4038-9AD8-5D69BF954D6C}"/>
              </a:ext>
            </a:extLst>
          </p:cNvPr>
          <p:cNvSpPr/>
          <p:nvPr/>
        </p:nvSpPr>
        <p:spPr>
          <a:xfrm>
            <a:off x="888631" y="6051808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14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C4F2D-9731-4310-BADB-7F614FD16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ДЕТАЛИ</a:t>
            </a:r>
            <a:br>
              <a:rPr lang="ru-RU" dirty="0"/>
            </a:br>
            <a:r>
              <a:rPr lang="ru-RU" dirty="0"/>
              <a:t>3</a:t>
            </a:r>
            <a:br>
              <a:rPr lang="ru-RU" dirty="0"/>
            </a:br>
            <a:r>
              <a:rPr lang="ru-RU" sz="2000" dirty="0"/>
              <a:t>ответ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AF4012-4AFD-47B1-80CE-2D86930ED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4721" y="803186"/>
            <a:ext cx="7172960" cy="5248622"/>
          </a:xfrm>
        </p:spPr>
        <p:txBody>
          <a:bodyPr>
            <a:normAutofit/>
          </a:bodyPr>
          <a:lstStyle/>
          <a:p>
            <a:r>
              <a:rPr lang="ru-RU" sz="4400" i="1" dirty="0"/>
              <a:t>Увеличительного стекла</a:t>
            </a:r>
            <a:endParaRPr lang="ru-RU" sz="4000" dirty="0"/>
          </a:p>
        </p:txBody>
      </p:sp>
      <p:sp>
        <p:nvSpPr>
          <p:cNvPr id="4" name="Стрелка: влево 3">
            <a:hlinkClick r:id="rId2" action="ppaction://hlinksldjump"/>
            <a:extLst>
              <a:ext uri="{FF2B5EF4-FFF2-40B4-BE49-F238E27FC236}">
                <a16:creationId xmlns:a16="http://schemas.microsoft.com/office/drawing/2014/main" id="{B49CE227-94FF-4657-880E-D57D57828C07}"/>
              </a:ext>
            </a:extLst>
          </p:cNvPr>
          <p:cNvSpPr/>
          <p:nvPr/>
        </p:nvSpPr>
        <p:spPr>
          <a:xfrm>
            <a:off x="888631" y="6051808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73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40ECFE-3C9A-47E5-8985-21DE81C89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ДЕТАЛИ</a:t>
            </a:r>
            <a:br>
              <a:rPr lang="ru-RU" dirty="0"/>
            </a:br>
            <a:r>
              <a:rPr lang="ru-RU" dirty="0"/>
              <a:t>4</a:t>
            </a:r>
            <a:br>
              <a:rPr lang="ru-RU" dirty="0"/>
            </a:br>
            <a:r>
              <a:rPr lang="ru-RU" sz="2000" dirty="0"/>
              <a:t>ответ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BF12E8-D294-4DBB-9ED3-99788AFED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803186"/>
            <a:ext cx="6806853" cy="5248622"/>
          </a:xfrm>
        </p:spPr>
        <p:txBody>
          <a:bodyPr>
            <a:normAutofit/>
          </a:bodyPr>
          <a:lstStyle/>
          <a:p>
            <a:r>
              <a:rPr lang="ru-RU" sz="5400" i="1" dirty="0" err="1"/>
              <a:t>Моко</a:t>
            </a:r>
            <a:endParaRPr lang="ru-RU" sz="5400" dirty="0"/>
          </a:p>
          <a:p>
            <a:pPr marL="0" indent="0">
              <a:buNone/>
            </a:pPr>
            <a:endParaRPr lang="ru-RU" sz="5400" dirty="0"/>
          </a:p>
        </p:txBody>
      </p:sp>
      <p:sp>
        <p:nvSpPr>
          <p:cNvPr id="4" name="Стрелка: влево 3">
            <a:hlinkClick r:id="rId2" action="ppaction://hlinksldjump"/>
            <a:extLst>
              <a:ext uri="{FF2B5EF4-FFF2-40B4-BE49-F238E27FC236}">
                <a16:creationId xmlns:a16="http://schemas.microsoft.com/office/drawing/2014/main" id="{86080A9E-41B5-4B58-968B-F73B352068D1}"/>
              </a:ext>
            </a:extLst>
          </p:cNvPr>
          <p:cNvSpPr/>
          <p:nvPr/>
        </p:nvSpPr>
        <p:spPr>
          <a:xfrm>
            <a:off x="888631" y="6051808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12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4DB993-370C-417A-8C72-781B4D619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ДЕТАЛИ</a:t>
            </a:r>
            <a:br>
              <a:rPr lang="ru-RU" dirty="0"/>
            </a:br>
            <a:r>
              <a:rPr lang="ru-RU" dirty="0"/>
              <a:t>5</a:t>
            </a:r>
            <a:br>
              <a:rPr lang="ru-RU" dirty="0"/>
            </a:br>
            <a:r>
              <a:rPr lang="ru-RU" sz="2000" dirty="0"/>
              <a:t>ответ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C90047-B5E3-4934-9182-39F686108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7121" y="803186"/>
            <a:ext cx="6939279" cy="5248622"/>
          </a:xfrm>
        </p:spPr>
        <p:txBody>
          <a:bodyPr>
            <a:normAutofit/>
          </a:bodyPr>
          <a:lstStyle/>
          <a:p>
            <a:r>
              <a:rPr lang="ru-RU" sz="4400" i="1" dirty="0"/>
              <a:t>Письмо с посланием</a:t>
            </a:r>
            <a:endParaRPr lang="ru-RU" sz="4400" dirty="0"/>
          </a:p>
          <a:p>
            <a:pPr marL="0" indent="0">
              <a:buNone/>
            </a:pPr>
            <a:endParaRPr lang="ru-RU" sz="4400" dirty="0"/>
          </a:p>
        </p:txBody>
      </p:sp>
      <p:sp>
        <p:nvSpPr>
          <p:cNvPr id="4" name="Стрелка: влево 3">
            <a:hlinkClick r:id="rId2" action="ppaction://hlinksldjump"/>
            <a:extLst>
              <a:ext uri="{FF2B5EF4-FFF2-40B4-BE49-F238E27FC236}">
                <a16:creationId xmlns:a16="http://schemas.microsoft.com/office/drawing/2014/main" id="{BBC00B0A-9342-4112-B6B2-392CAD53E8FF}"/>
              </a:ext>
            </a:extLst>
          </p:cNvPr>
          <p:cNvSpPr/>
          <p:nvPr/>
        </p:nvSpPr>
        <p:spPr>
          <a:xfrm>
            <a:off x="888631" y="6051808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88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4DB993-370C-417A-8C72-781B4D619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ГЕОГРАФ</a:t>
            </a:r>
            <a:r>
              <a:rPr lang="ru-RU" dirty="0" smtClean="0"/>
              <a:t>ИЯ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1</a:t>
            </a:r>
            <a:br>
              <a:rPr lang="ru-RU" dirty="0"/>
            </a:br>
            <a:r>
              <a:rPr lang="ru-RU" sz="2000" dirty="0"/>
              <a:t>ответ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C90047-B5E3-4934-9182-39F686108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803186"/>
            <a:ext cx="6854478" cy="5248622"/>
          </a:xfrm>
        </p:spPr>
        <p:txBody>
          <a:bodyPr>
            <a:normAutofit/>
          </a:bodyPr>
          <a:lstStyle/>
          <a:p>
            <a:r>
              <a:rPr lang="ru-RU" sz="4400" dirty="0" smtClean="0"/>
              <a:t>Яру-</a:t>
            </a:r>
            <a:r>
              <a:rPr lang="ru-RU" sz="4400" dirty="0" err="1" smtClean="0"/>
              <a:t>Дзангбо</a:t>
            </a:r>
            <a:r>
              <a:rPr lang="ru-RU" sz="4400" dirty="0" smtClean="0"/>
              <a:t>-Чу</a:t>
            </a:r>
            <a:endParaRPr lang="ru-RU" sz="4400" dirty="0"/>
          </a:p>
          <a:p>
            <a:pPr marL="0" indent="0">
              <a:buNone/>
            </a:pPr>
            <a:endParaRPr lang="ru-RU" sz="4400" dirty="0"/>
          </a:p>
        </p:txBody>
      </p:sp>
      <p:sp>
        <p:nvSpPr>
          <p:cNvPr id="4" name="Стрелка: влево 3">
            <a:hlinkClick r:id="rId2" action="ppaction://hlinksldjump"/>
            <a:extLst>
              <a:ext uri="{FF2B5EF4-FFF2-40B4-BE49-F238E27FC236}">
                <a16:creationId xmlns:a16="http://schemas.microsoft.com/office/drawing/2014/main" id="{BBC00B0A-9342-4112-B6B2-392CAD53E8FF}"/>
              </a:ext>
            </a:extLst>
          </p:cNvPr>
          <p:cNvSpPr/>
          <p:nvPr/>
        </p:nvSpPr>
        <p:spPr>
          <a:xfrm>
            <a:off x="888631" y="6051808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78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4DB993-370C-417A-8C72-781B4D619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ГЕОГРАФ</a:t>
            </a:r>
            <a:r>
              <a:rPr lang="ru-RU" dirty="0" smtClean="0"/>
              <a:t>ИЯ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2</a:t>
            </a:r>
            <a:br>
              <a:rPr lang="ru-RU" dirty="0"/>
            </a:br>
            <a:r>
              <a:rPr lang="ru-RU" sz="2000" dirty="0"/>
              <a:t>ответ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C90047-B5E3-4934-9182-39F686108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800" y="803186"/>
            <a:ext cx="7219950" cy="5248622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В </a:t>
            </a:r>
            <a:r>
              <a:rPr lang="ru-RU" sz="4400" dirty="0"/>
              <a:t>северо-восточном направлении</a:t>
            </a:r>
            <a:endParaRPr lang="ru-RU" sz="4400" dirty="0"/>
          </a:p>
          <a:p>
            <a:pPr marL="0" indent="0">
              <a:buNone/>
            </a:pPr>
            <a:endParaRPr lang="ru-RU" sz="4800" dirty="0"/>
          </a:p>
        </p:txBody>
      </p:sp>
      <p:sp>
        <p:nvSpPr>
          <p:cNvPr id="4" name="Стрелка: влево 3">
            <a:hlinkClick r:id="rId2" action="ppaction://hlinksldjump"/>
            <a:extLst>
              <a:ext uri="{FF2B5EF4-FFF2-40B4-BE49-F238E27FC236}">
                <a16:creationId xmlns:a16="http://schemas.microsoft.com/office/drawing/2014/main" id="{BBC00B0A-9342-4112-B6B2-392CAD53E8FF}"/>
              </a:ext>
            </a:extLst>
          </p:cNvPr>
          <p:cNvSpPr/>
          <p:nvPr/>
        </p:nvSpPr>
        <p:spPr>
          <a:xfrm>
            <a:off x="888631" y="6051808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95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4DB993-370C-417A-8C72-781B4D619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ГЕОГРАФ</a:t>
            </a:r>
            <a:r>
              <a:rPr lang="ru-RU" dirty="0" smtClean="0"/>
              <a:t>ИЯ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3</a:t>
            </a:r>
            <a:br>
              <a:rPr lang="ru-RU" dirty="0"/>
            </a:br>
            <a:r>
              <a:rPr lang="ru-RU" sz="2000" dirty="0"/>
              <a:t>ответ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C90047-B5E3-4934-9182-39F686108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803186"/>
            <a:ext cx="6759228" cy="5248622"/>
          </a:xfrm>
        </p:spPr>
        <p:txBody>
          <a:bodyPr/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Табор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Стрелка: влево 3">
            <a:hlinkClick r:id="rId2" action="ppaction://hlinksldjump"/>
            <a:extLst>
              <a:ext uri="{FF2B5EF4-FFF2-40B4-BE49-F238E27FC236}">
                <a16:creationId xmlns:a16="http://schemas.microsoft.com/office/drawing/2014/main" id="{BBC00B0A-9342-4112-B6B2-392CAD53E8FF}"/>
              </a:ext>
            </a:extLst>
          </p:cNvPr>
          <p:cNvSpPr/>
          <p:nvPr/>
        </p:nvSpPr>
        <p:spPr>
          <a:xfrm>
            <a:off x="888631" y="6051808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69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4DB993-370C-417A-8C72-781B4D619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ГЕОГРАФ</a:t>
            </a:r>
            <a:r>
              <a:rPr lang="ru-RU" dirty="0" smtClean="0"/>
              <a:t>ИЯ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4</a:t>
            </a:r>
            <a:br>
              <a:rPr lang="ru-RU" dirty="0"/>
            </a:br>
            <a:r>
              <a:rPr lang="ru-RU" sz="2000" dirty="0"/>
              <a:t>ответ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C90047-B5E3-4934-9182-39F686108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803186"/>
            <a:ext cx="6806853" cy="5248622"/>
          </a:xfrm>
        </p:spPr>
        <p:txBody>
          <a:bodyPr>
            <a:normAutofit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тридцать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седьмой параллели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: влево 3">
            <a:hlinkClick r:id="rId2" action="ppaction://hlinksldjump"/>
            <a:extLst>
              <a:ext uri="{FF2B5EF4-FFF2-40B4-BE49-F238E27FC236}">
                <a16:creationId xmlns:a16="http://schemas.microsoft.com/office/drawing/2014/main" id="{BBC00B0A-9342-4112-B6B2-392CAD53E8FF}"/>
              </a:ext>
            </a:extLst>
          </p:cNvPr>
          <p:cNvSpPr/>
          <p:nvPr/>
        </p:nvSpPr>
        <p:spPr>
          <a:xfrm>
            <a:off x="888631" y="6051808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10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4DB993-370C-417A-8C72-781B4D619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ГЕОГРАФ</a:t>
            </a:r>
            <a:r>
              <a:rPr lang="ru-RU" dirty="0" smtClean="0"/>
              <a:t>ИЯ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5</a:t>
            </a:r>
            <a:br>
              <a:rPr lang="ru-RU" dirty="0"/>
            </a:br>
            <a:r>
              <a:rPr lang="ru-RU" sz="2000" dirty="0"/>
              <a:t>ответ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C90047-B5E3-4934-9182-39F686108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6325" y="803186"/>
            <a:ext cx="7058025" cy="5248622"/>
          </a:xfrm>
        </p:spPr>
        <p:txBody>
          <a:bodyPr>
            <a:normAutofit/>
          </a:bodyPr>
          <a:lstStyle/>
          <a:p>
            <a:r>
              <a:rPr lang="ru-RU" sz="4400" i="1" dirty="0"/>
              <a:t> </a:t>
            </a:r>
            <a:r>
              <a:rPr lang="ru-RU" sz="4400" dirty="0" smtClean="0"/>
              <a:t>Южная Америка</a:t>
            </a:r>
            <a:endParaRPr lang="ru-RU" sz="4400" dirty="0"/>
          </a:p>
          <a:p>
            <a:pPr marL="0" indent="0">
              <a:buNone/>
            </a:pPr>
            <a:endParaRPr lang="ru-RU" sz="3600" dirty="0"/>
          </a:p>
        </p:txBody>
      </p:sp>
      <p:sp>
        <p:nvSpPr>
          <p:cNvPr id="4" name="Стрелка: влево 3">
            <a:hlinkClick r:id="rId2" action="ppaction://hlinksldjump"/>
            <a:extLst>
              <a:ext uri="{FF2B5EF4-FFF2-40B4-BE49-F238E27FC236}">
                <a16:creationId xmlns:a16="http://schemas.microsoft.com/office/drawing/2014/main" id="{BBC00B0A-9342-4112-B6B2-392CAD53E8FF}"/>
              </a:ext>
            </a:extLst>
          </p:cNvPr>
          <p:cNvSpPr/>
          <p:nvPr/>
        </p:nvSpPr>
        <p:spPr>
          <a:xfrm>
            <a:off x="888631" y="6051808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30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DC8CB3-9677-4377-8DFF-0EB76FB4D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ГЕРОИ</a:t>
            </a:r>
            <a:br>
              <a:rPr lang="ru-RU" dirty="0"/>
            </a:br>
            <a:r>
              <a:rPr lang="ru-RU" dirty="0"/>
              <a:t>2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7E3177-442E-40A2-9A0C-6DDEE3F7A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3450" y="803186"/>
            <a:ext cx="7172325" cy="5248622"/>
          </a:xfrm>
        </p:spPr>
        <p:txBody>
          <a:bodyPr>
            <a:normAutofit/>
          </a:bodyPr>
          <a:lstStyle/>
          <a:p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«Ее красивое, немного утомленное лицо, ее глаза, видимо, пролившие  уже немало слез, ее грустное, но не робкое выражение лица, ее бедная, но опрятная одежда – все располагало в ее пользу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». </a:t>
            </a:r>
          </a:p>
          <a:p>
            <a:endParaRPr lang="ru-RU" sz="2800" dirty="0"/>
          </a:p>
          <a:p>
            <a:pPr marL="0" indent="0">
              <a:buNone/>
            </a:pPr>
            <a:endParaRPr lang="ru-RU" sz="3600" i="1" dirty="0"/>
          </a:p>
        </p:txBody>
      </p:sp>
      <p:pic>
        <p:nvPicPr>
          <p:cNvPr id="6" name="Рисунок 5" descr="Ключ">
            <a:hlinkClick r:id="rId2" action="ppaction://hlinksldjump"/>
            <a:extLst>
              <a:ext uri="{FF2B5EF4-FFF2-40B4-BE49-F238E27FC236}">
                <a16:creationId xmlns:a16="http://schemas.microsoft.com/office/drawing/2014/main" id="{5C034D2A-E49A-4475-A51E-5C6DEC068E6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746479" y="559460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16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4DB993-370C-417A-8C72-781B4D619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ИСПЫТАНИЯ</a:t>
            </a:r>
            <a:br>
              <a:rPr lang="ru-RU" dirty="0"/>
            </a:br>
            <a:r>
              <a:rPr lang="ru-RU" dirty="0"/>
              <a:t>1</a:t>
            </a:r>
            <a:br>
              <a:rPr lang="ru-RU" dirty="0"/>
            </a:br>
            <a:r>
              <a:rPr lang="ru-RU" sz="2000" dirty="0"/>
              <a:t>ответ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C90047-B5E3-4934-9182-39F686108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251" y="803186"/>
            <a:ext cx="7334250" cy="5248622"/>
          </a:xfrm>
        </p:spPr>
        <p:txBody>
          <a:bodyPr/>
          <a:lstStyle/>
          <a:p>
            <a:r>
              <a:rPr lang="ru-RU" sz="4400" i="1" dirty="0" smtClean="0"/>
              <a:t>В спешке, перепутав судно, попадает на «Дункан» и спит  несколько часов в своей каюте</a:t>
            </a:r>
            <a:endParaRPr lang="ru-RU" sz="44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Стрелка: влево 3">
            <a:hlinkClick r:id="rId2" action="ppaction://hlinksldjump"/>
            <a:extLst>
              <a:ext uri="{FF2B5EF4-FFF2-40B4-BE49-F238E27FC236}">
                <a16:creationId xmlns:a16="http://schemas.microsoft.com/office/drawing/2014/main" id="{BBC00B0A-9342-4112-B6B2-392CAD53E8FF}"/>
              </a:ext>
            </a:extLst>
          </p:cNvPr>
          <p:cNvSpPr/>
          <p:nvPr/>
        </p:nvSpPr>
        <p:spPr>
          <a:xfrm>
            <a:off x="888631" y="6051808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79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4DB993-370C-417A-8C72-781B4D619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ИСПЫТАНИЯ</a:t>
            </a:r>
            <a:br>
              <a:rPr lang="ru-RU" dirty="0"/>
            </a:br>
            <a:r>
              <a:rPr lang="ru-RU" dirty="0"/>
              <a:t>2</a:t>
            </a:r>
            <a:br>
              <a:rPr lang="ru-RU" dirty="0"/>
            </a:br>
            <a:r>
              <a:rPr lang="ru-RU" sz="2000" dirty="0"/>
              <a:t>ответ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C90047-B5E3-4934-9182-39F686108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803186"/>
            <a:ext cx="6806853" cy="5248622"/>
          </a:xfrm>
        </p:spPr>
        <p:txBody>
          <a:bodyPr>
            <a:normAutofit/>
          </a:bodyPr>
          <a:lstStyle/>
          <a:p>
            <a:r>
              <a:rPr lang="ru-RU" sz="3600" i="1" dirty="0" smtClean="0"/>
              <a:t> </a:t>
            </a:r>
            <a:r>
              <a:rPr lang="ru-RU" sz="4800" dirty="0" smtClean="0"/>
              <a:t>Кондор</a:t>
            </a:r>
            <a:endParaRPr lang="ru-RU" sz="4800" dirty="0"/>
          </a:p>
        </p:txBody>
      </p:sp>
      <p:sp>
        <p:nvSpPr>
          <p:cNvPr id="4" name="Стрелка: влево 3">
            <a:hlinkClick r:id="rId2" action="ppaction://hlinksldjump"/>
            <a:extLst>
              <a:ext uri="{FF2B5EF4-FFF2-40B4-BE49-F238E27FC236}">
                <a16:creationId xmlns:a16="http://schemas.microsoft.com/office/drawing/2014/main" id="{BBC00B0A-9342-4112-B6B2-392CAD53E8FF}"/>
              </a:ext>
            </a:extLst>
          </p:cNvPr>
          <p:cNvSpPr/>
          <p:nvPr/>
        </p:nvSpPr>
        <p:spPr>
          <a:xfrm>
            <a:off x="888631" y="6051808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9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4DB993-370C-417A-8C72-781B4D619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ИСПЫТАНИЯ</a:t>
            </a:r>
            <a:br>
              <a:rPr lang="ru-RU" dirty="0"/>
            </a:br>
            <a:r>
              <a:rPr lang="ru-RU" dirty="0"/>
              <a:t>3</a:t>
            </a:r>
            <a:br>
              <a:rPr lang="ru-RU" dirty="0"/>
            </a:br>
            <a:r>
              <a:rPr lang="ru-RU" sz="2000" dirty="0"/>
              <a:t>ответ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C90047-B5E3-4934-9182-39F686108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803186"/>
            <a:ext cx="6864003" cy="5248622"/>
          </a:xfrm>
        </p:spPr>
        <p:txBody>
          <a:bodyPr>
            <a:normAutofit/>
          </a:bodyPr>
          <a:lstStyle/>
          <a:p>
            <a:r>
              <a:rPr lang="ru-RU" sz="3600" i="1" dirty="0"/>
              <a:t>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Роберт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: влево 3">
            <a:hlinkClick r:id="rId2" action="ppaction://hlinksldjump"/>
            <a:extLst>
              <a:ext uri="{FF2B5EF4-FFF2-40B4-BE49-F238E27FC236}">
                <a16:creationId xmlns:a16="http://schemas.microsoft.com/office/drawing/2014/main" id="{BBC00B0A-9342-4112-B6B2-392CAD53E8FF}"/>
              </a:ext>
            </a:extLst>
          </p:cNvPr>
          <p:cNvSpPr/>
          <p:nvPr/>
        </p:nvSpPr>
        <p:spPr>
          <a:xfrm>
            <a:off x="888631" y="6051808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6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4DB993-370C-417A-8C72-781B4D619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ИСПЫТАНИЯ</a:t>
            </a:r>
            <a:br>
              <a:rPr lang="ru-RU" dirty="0"/>
            </a:br>
            <a:r>
              <a:rPr lang="ru-RU" dirty="0"/>
              <a:t>4</a:t>
            </a:r>
            <a:br>
              <a:rPr lang="ru-RU" dirty="0"/>
            </a:br>
            <a:r>
              <a:rPr lang="ru-RU" sz="2000" dirty="0"/>
              <a:t>ответ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C90047-B5E3-4934-9182-39F6861086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Бочонки </a:t>
            </a:r>
            <a:r>
              <a:rPr lang="ru-RU" sz="4400" dirty="0"/>
              <a:t>с тюленьим жиром </a:t>
            </a:r>
            <a:endParaRPr lang="ru-RU" sz="4400" dirty="0"/>
          </a:p>
          <a:p>
            <a:pPr marL="0" indent="0">
              <a:buNone/>
            </a:pPr>
            <a:endParaRPr lang="ru-RU" sz="4800" dirty="0"/>
          </a:p>
        </p:txBody>
      </p:sp>
      <p:sp>
        <p:nvSpPr>
          <p:cNvPr id="4" name="Стрелка: влево 3">
            <a:hlinkClick r:id="rId2" action="ppaction://hlinksldjump"/>
            <a:extLst>
              <a:ext uri="{FF2B5EF4-FFF2-40B4-BE49-F238E27FC236}">
                <a16:creationId xmlns:a16="http://schemas.microsoft.com/office/drawing/2014/main" id="{BBC00B0A-9342-4112-B6B2-392CAD53E8FF}"/>
              </a:ext>
            </a:extLst>
          </p:cNvPr>
          <p:cNvSpPr/>
          <p:nvPr/>
        </p:nvSpPr>
        <p:spPr>
          <a:xfrm>
            <a:off x="888631" y="6051808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92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4DB993-370C-417A-8C72-781B4D619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ИСПЫТАНИЯ</a:t>
            </a:r>
            <a:br>
              <a:rPr lang="ru-RU" dirty="0"/>
            </a:br>
            <a:r>
              <a:rPr lang="ru-RU" dirty="0"/>
              <a:t>5</a:t>
            </a:r>
            <a:br>
              <a:rPr lang="ru-RU" dirty="0"/>
            </a:br>
            <a:r>
              <a:rPr lang="ru-RU" sz="2000" dirty="0"/>
              <a:t>ответ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C90047-B5E3-4934-9182-39F686108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803186"/>
            <a:ext cx="6854478" cy="5248622"/>
          </a:xfrm>
        </p:spPr>
        <p:txBody>
          <a:bodyPr>
            <a:normAutofit/>
          </a:bodyPr>
          <a:lstStyle/>
          <a:p>
            <a:r>
              <a:rPr lang="ru-RU" sz="4400" i="1" dirty="0" smtClean="0"/>
              <a:t>Путешественники попали в плен к маори</a:t>
            </a:r>
            <a:endParaRPr lang="ru-RU" sz="4400" dirty="0"/>
          </a:p>
          <a:p>
            <a:pPr marL="0" indent="0">
              <a:buNone/>
            </a:pPr>
            <a:endParaRPr lang="ru-RU" sz="4400" dirty="0"/>
          </a:p>
        </p:txBody>
      </p:sp>
      <p:sp>
        <p:nvSpPr>
          <p:cNvPr id="4" name="Стрелка: влево 3">
            <a:hlinkClick r:id="rId2" action="ppaction://hlinksldjump"/>
            <a:extLst>
              <a:ext uri="{FF2B5EF4-FFF2-40B4-BE49-F238E27FC236}">
                <a16:creationId xmlns:a16="http://schemas.microsoft.com/office/drawing/2014/main" id="{BBC00B0A-9342-4112-B6B2-392CAD53E8FF}"/>
              </a:ext>
            </a:extLst>
          </p:cNvPr>
          <p:cNvSpPr/>
          <p:nvPr/>
        </p:nvSpPr>
        <p:spPr>
          <a:xfrm>
            <a:off x="888631" y="6051808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70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Спасибо за работу!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06383" y="1438276"/>
            <a:ext cx="7296149" cy="29572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 smtClean="0"/>
              <a:t>Дети!</a:t>
            </a:r>
          </a:p>
          <a:p>
            <a:pPr marL="0" indent="0" algn="just">
              <a:buNone/>
            </a:pPr>
            <a:r>
              <a:rPr lang="ru-RU" sz="2800" b="1" dirty="0" smtClean="0"/>
              <a:t>За страницами книг таится много неизведанного. Желаю вам, дорогие мои друзья, открыть для себя эти тайны и получить истинное наслаждение от чтения. </a:t>
            </a:r>
            <a:endParaRPr lang="ru-RU" sz="28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8446" y="4809734"/>
            <a:ext cx="6784085" cy="1246014"/>
          </a:xfrm>
        </p:spPr>
        <p:txBody>
          <a:bodyPr/>
          <a:lstStyle/>
          <a:p>
            <a:r>
              <a:rPr lang="ru-RU" b="1" dirty="0" err="1" smtClean="0"/>
              <a:t>Ольшевская</a:t>
            </a:r>
            <a:r>
              <a:rPr lang="ru-RU" b="1" dirty="0" smtClean="0"/>
              <a:t> Елена Николаевна, учитель русского языка и литературы МОАУ «Лицей № 5» г. Оренбург.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3482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CBD68A-DE99-4588-AABE-23D9067EE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ГЕРОИ</a:t>
            </a:r>
            <a:br>
              <a:rPr lang="ru-RU" dirty="0"/>
            </a:br>
            <a:r>
              <a:rPr lang="ru-RU" dirty="0"/>
              <a:t>3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4F3EC2-0A75-4000-9DD0-4B1CC745E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3925" y="772160"/>
            <a:ext cx="7181850" cy="5279648"/>
          </a:xfrm>
        </p:spPr>
        <p:txBody>
          <a:bodyPr>
            <a:normAutofit/>
          </a:bodyPr>
          <a:lstStyle/>
          <a:p>
            <a:pPr marL="0" algn="just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«Это был высокий, сухощавый человек лет сорока. Он походил на длинный гвоздь с широкой шляпой. Голова у него была круглая, крепкая, лоб высокий, нос длинный, рот большой и выдающийся вперед подбородок. Глаза скрывались за огромными  круглыми очками… Лицо у него было умное и веселое.  /…/ На нем была дорожная фуражка, бархатные коричневые панталоны, той же материи куртка с  бесчисленными карманами, которые были туго набиты всевозможными записными книжками…/…/ Через плечо  у него болталась на ремне подзорная труба» 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endParaRPr lang="ru-RU" sz="2800" dirty="0"/>
          </a:p>
          <a:p>
            <a:pPr marL="0" indent="0">
              <a:buNone/>
            </a:pPr>
            <a:endParaRPr lang="ru-RU" sz="3600" dirty="0"/>
          </a:p>
          <a:p>
            <a:endParaRPr lang="ru-RU" sz="3600" dirty="0"/>
          </a:p>
        </p:txBody>
      </p:sp>
      <p:pic>
        <p:nvPicPr>
          <p:cNvPr id="6" name="Рисунок 5" descr="Ключ">
            <a:hlinkClick r:id="rId2" action="ppaction://hlinksldjump"/>
            <a:extLst>
              <a:ext uri="{FF2B5EF4-FFF2-40B4-BE49-F238E27FC236}">
                <a16:creationId xmlns:a16="http://schemas.microsoft.com/office/drawing/2014/main" id="{6BAA2279-4E7F-4724-A8C2-E87B2499DE3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647720" y="495876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87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AA41C4-756B-4295-861E-D16E4FAC7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ГЕРОИ</a:t>
            </a:r>
            <a:br>
              <a:rPr lang="ru-RU" dirty="0"/>
            </a:br>
            <a:r>
              <a:rPr lang="ru-RU" dirty="0"/>
              <a:t>4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7C8353-E709-4C33-81C1-3BEFA7554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2481" y="803186"/>
            <a:ext cx="7040880" cy="5248622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«Он считался одним из лучших шкиперов Глазго. «Ему было тридцать лет. Несколько суровые черты лица его дышали мужеством и добротой. Ребенком он был взят в замок Малькольм-Касл. Семья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Гленарван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воспитала его и сделала из него прекрасного моряка. Он успел уже совершить несколько дальних плаваний, неоднократно давая доказательства энергии и хладнокровия». </a:t>
            </a:r>
            <a:endParaRPr lang="ru-RU" sz="2800" dirty="0"/>
          </a:p>
          <a:p>
            <a:pPr marL="0" indent="0">
              <a:lnSpc>
                <a:spcPct val="100000"/>
              </a:lnSpc>
              <a:buNone/>
            </a:pPr>
            <a:endParaRPr lang="ru-RU" sz="3600" i="1" dirty="0"/>
          </a:p>
        </p:txBody>
      </p:sp>
      <p:pic>
        <p:nvPicPr>
          <p:cNvPr id="6" name="Рисунок 5" descr="Ключ">
            <a:hlinkClick r:id="rId2" action="ppaction://hlinksldjump"/>
            <a:extLst>
              <a:ext uri="{FF2B5EF4-FFF2-40B4-BE49-F238E27FC236}">
                <a16:creationId xmlns:a16="http://schemas.microsoft.com/office/drawing/2014/main" id="{948B59CF-9CE2-41BB-BF5D-7066D0AE4DD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658862" y="500308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97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55F6D1-03F1-461F-9400-68D0C4A9E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ГЕРОИ</a:t>
            </a:r>
            <a:br>
              <a:rPr lang="ru-RU" dirty="0"/>
            </a:br>
            <a:r>
              <a:rPr lang="ru-RU" dirty="0"/>
              <a:t>5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606F4F-A513-479E-8C75-4C6539A7A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2321" y="803186"/>
            <a:ext cx="7409180" cy="5248622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«Это был мужчина пятидесяти лет с правильными, спокойными чертами лица, дисциплинированный; он слыл за человека с прекрасным, ровным характером: скромный, молчаливый, мирный и добродушный, всегда со всем согласный, никогда не теряющий хладнокровия.» Он «не только проявлял храбрость на полях сражений  и обладал обычной для военных  физической мощью, свойственной людям большой мускульной силы, но, что было гораздо важнее,  у него было нравственное мужество, сила духа». </a:t>
            </a:r>
            <a:endParaRPr lang="ru-RU" sz="2400" dirty="0"/>
          </a:p>
          <a:p>
            <a:pPr marL="0" indent="0">
              <a:buNone/>
            </a:pPr>
            <a:endParaRPr lang="ru-RU" sz="3600" dirty="0"/>
          </a:p>
        </p:txBody>
      </p:sp>
      <p:pic>
        <p:nvPicPr>
          <p:cNvPr id="6" name="Рисунок 5" descr="Ключ">
            <a:hlinkClick r:id="rId2" action="ppaction://hlinksldjump"/>
            <a:extLst>
              <a:ext uri="{FF2B5EF4-FFF2-40B4-BE49-F238E27FC236}">
                <a16:creationId xmlns:a16="http://schemas.microsoft.com/office/drawing/2014/main" id="{07B5D8D4-D23B-4281-A306-EBBBB49FC34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406828" y="524937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66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27B8F1-1429-45DC-BF9F-289E98EE8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ЯЗЫК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1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B9AA97-B683-4D36-89B3-7D9A80E93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5040" y="803186"/>
            <a:ext cx="7169785" cy="5248622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 котором языке был написан документ из бутылки</a:t>
            </a:r>
            <a:r>
              <a:rPr lang="ru-RU" sz="3600" dirty="0"/>
              <a:t>.</a:t>
            </a:r>
          </a:p>
          <a:p>
            <a:pPr marL="0" indent="0">
              <a:buNone/>
            </a:pPr>
            <a:endParaRPr lang="ru-RU" sz="4000" dirty="0"/>
          </a:p>
        </p:txBody>
      </p:sp>
      <p:pic>
        <p:nvPicPr>
          <p:cNvPr id="5" name="Рисунок 4" descr="Ключ">
            <a:hlinkClick r:id="rId2" action="ppaction://hlinksldjump"/>
            <a:extLst>
              <a:ext uri="{FF2B5EF4-FFF2-40B4-BE49-F238E27FC236}">
                <a16:creationId xmlns:a16="http://schemas.microsoft.com/office/drawing/2014/main" id="{89BF63EC-2479-4E7B-BDC3-1E1DD2FC294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192568" y="389196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72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тлас">
  <a:themeElements>
    <a:clrScheme name="Атлас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Атлас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тлас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567</TotalTime>
  <Words>774</Words>
  <Application>Microsoft Office PowerPoint</Application>
  <PresentationFormat>Широкоэкранный</PresentationFormat>
  <Paragraphs>178</Paragraphs>
  <Slides>55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61" baseType="lpstr">
      <vt:lpstr>Calibri Light</vt:lpstr>
      <vt:lpstr>Century</vt:lpstr>
      <vt:lpstr>Rockwell</vt:lpstr>
      <vt:lpstr>Times New Roman</vt:lpstr>
      <vt:lpstr>Wingdings</vt:lpstr>
      <vt:lpstr>Атлас</vt:lpstr>
      <vt:lpstr>САМЫЙ УМНЫЙ</vt:lpstr>
      <vt:lpstr>В презентации использованы фотографии из к/ф </vt:lpstr>
      <vt:lpstr>Презентация PowerPoint</vt:lpstr>
      <vt:lpstr>ГЕРОИ  1</vt:lpstr>
      <vt:lpstr>ГЕРОИ 2</vt:lpstr>
      <vt:lpstr>ГЕРОИ 3</vt:lpstr>
      <vt:lpstr>ГЕРОИ 4</vt:lpstr>
      <vt:lpstr>ГЕРОИ 5</vt:lpstr>
      <vt:lpstr>ЯЗЫК 1</vt:lpstr>
      <vt:lpstr>ЯЗЫК 2</vt:lpstr>
      <vt:lpstr>ЯЗЫК 3</vt:lpstr>
      <vt:lpstr>ЯЗЫК 4</vt:lpstr>
      <vt:lpstr>ЯЗЫК 5</vt:lpstr>
      <vt:lpstr>ДЕТАЛИ 1</vt:lpstr>
      <vt:lpstr>ДЕТАЛИ 2</vt:lpstr>
      <vt:lpstr>ДЕТАЛИ 3</vt:lpstr>
      <vt:lpstr>ДЕТАЛИ 4</vt:lpstr>
      <vt:lpstr>ДЕТАЛИ 5</vt:lpstr>
      <vt:lpstr>ГЕОГРАФИЯ 1</vt:lpstr>
      <vt:lpstr>ГЕОГРАФИЯ 2</vt:lpstr>
      <vt:lpstr>ГЕОГРАФИЯ 3</vt:lpstr>
      <vt:lpstr>ГЕОГРАФИЯ  4</vt:lpstr>
      <vt:lpstr>ГЕОГРАФИЯ 5</vt:lpstr>
      <vt:lpstr>ИСПЫТАНИЯ 1</vt:lpstr>
      <vt:lpstr>ИСПЫТАНИЯ 2</vt:lpstr>
      <vt:lpstr>ИСПЫТАНИЯ 3</vt:lpstr>
      <vt:lpstr>ИСПЫТАНИЯ 4</vt:lpstr>
      <vt:lpstr>ИСПЫТАНИЯ 5</vt:lpstr>
      <vt:lpstr>ОТВЕТЫ</vt:lpstr>
      <vt:lpstr>ГЕРОИ  1 ОТВЕТ</vt:lpstr>
      <vt:lpstr>ГЕРОИ  2 ОТВЕТ</vt:lpstr>
      <vt:lpstr>ГЕРОИ  3 ОТВЕТ</vt:lpstr>
      <vt:lpstr>ГЕРОИ  4 ОТВЕТ</vt:lpstr>
      <vt:lpstr>ГЕРОИ  5 ОТВЕТ</vt:lpstr>
      <vt:lpstr>ЯЗЫК 1 ОТВЕТ</vt:lpstr>
      <vt:lpstr>ЯЗЫК 2 ОТВЕТ</vt:lpstr>
      <vt:lpstr>ЯЗЫК 3 ОТВЕТ</vt:lpstr>
      <vt:lpstr>РЕЧЬ И ЯЗЫК 4 ОТВЕТ</vt:lpstr>
      <vt:lpstr>ЯЗЫК 5 ОТВЕТ</vt:lpstr>
      <vt:lpstr>ДЕТАЛИ 1 ответ</vt:lpstr>
      <vt:lpstr>ДЕТАЛИ 2 ответ</vt:lpstr>
      <vt:lpstr>ДЕТАЛИ 3 ответ</vt:lpstr>
      <vt:lpstr>ДЕТАЛИ 4 ответ</vt:lpstr>
      <vt:lpstr>ДЕТАЛИ 5 ответ</vt:lpstr>
      <vt:lpstr>ГЕОГРАФИЯ 1 ответ</vt:lpstr>
      <vt:lpstr>ГЕОГРАФИЯ 2 ответ</vt:lpstr>
      <vt:lpstr>ГЕОГРАФИЯ 3 ответ</vt:lpstr>
      <vt:lpstr>ГЕОГРАФИЯ 4 ответ</vt:lpstr>
      <vt:lpstr>ГЕОГРАФИЯ 5 ответ</vt:lpstr>
      <vt:lpstr>ИСПЫТАНИЯ 1 ответ</vt:lpstr>
      <vt:lpstr>ИСПЫТАНИЯ 2 ответ</vt:lpstr>
      <vt:lpstr>ИСПЫТАНИЯ 3 ответ</vt:lpstr>
      <vt:lpstr>ИСПЫТАНИЯ 4 ответ</vt:lpstr>
      <vt:lpstr>ИСПЫТАНИЯ 5 ответ</vt:lpstr>
      <vt:lpstr>Спасибо за работу!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САМЫЙ УМНЫЙ</dc:title>
  <dc:creator>Антонина Попова</dc:creator>
  <cp:lastModifiedBy>Пользователь</cp:lastModifiedBy>
  <cp:revision>59</cp:revision>
  <cp:lastPrinted>2025-03-31T09:09:07Z</cp:lastPrinted>
  <dcterms:created xsi:type="dcterms:W3CDTF">2023-02-13T21:58:56Z</dcterms:created>
  <dcterms:modified xsi:type="dcterms:W3CDTF">2025-04-03T05:18:52Z</dcterms:modified>
</cp:coreProperties>
</file>