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8" r:id="rId2"/>
    <p:sldId id="278" r:id="rId3"/>
    <p:sldId id="280" r:id="rId4"/>
    <p:sldId id="281" r:id="rId5"/>
    <p:sldId id="279" r:id="rId6"/>
    <p:sldId id="282" r:id="rId7"/>
    <p:sldId id="283" r:id="rId8"/>
    <p:sldId id="284" r:id="rId9"/>
    <p:sldId id="285" r:id="rId10"/>
  </p:sldIdLst>
  <p:sldSz cx="12192000" cy="6858000"/>
  <p:notesSz cx="6889750" cy="100218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9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A68E8-EE8B-48A8-B5CB-4B77CAB5227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0A7CAD-A3FE-43EE-9D09-2A346B383DAF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/>
            <a:t>МЭРИЯ отвечает за:</a:t>
          </a:r>
        </a:p>
      </dgm:t>
    </dgm:pt>
    <dgm:pt modelId="{85FB8386-5159-4066-BBFD-EB9EE446846C}" type="parTrans" cxnId="{92D6BCBD-81BF-4894-B9CF-599B87A90E5C}">
      <dgm:prSet/>
      <dgm:spPr/>
      <dgm:t>
        <a:bodyPr/>
        <a:lstStyle/>
        <a:p>
          <a:endParaRPr lang="ru-RU"/>
        </a:p>
      </dgm:t>
    </dgm:pt>
    <dgm:pt modelId="{DB99DE23-5F72-411B-B4C0-AB404A1EAD16}" type="sibTrans" cxnId="{92D6BCBD-81BF-4894-B9CF-599B87A90E5C}">
      <dgm:prSet/>
      <dgm:spPr/>
      <dgm:t>
        <a:bodyPr/>
        <a:lstStyle/>
        <a:p>
          <a:endParaRPr lang="ru-RU"/>
        </a:p>
      </dgm:t>
    </dgm:pt>
    <dgm:pt modelId="{DD2F213A-F7FE-44A2-AA57-BA8AA07637EB}">
      <dgm:prSet phldrT="[Текст]"/>
      <dgm:spPr>
        <a:solidFill>
          <a:srgbClr val="FFC000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Благоустройство</a:t>
          </a:r>
          <a:endParaRPr lang="ru-RU" dirty="0"/>
        </a:p>
      </dgm:t>
    </dgm:pt>
    <dgm:pt modelId="{06250E2C-1304-4795-A234-D528D6452A09}" type="parTrans" cxnId="{A40D9AE9-A4F0-4243-8A94-9E437C0C32FC}">
      <dgm:prSet/>
      <dgm:spPr/>
      <dgm:t>
        <a:bodyPr/>
        <a:lstStyle/>
        <a:p>
          <a:endParaRPr lang="ru-RU"/>
        </a:p>
      </dgm:t>
    </dgm:pt>
    <dgm:pt modelId="{71ED0A9D-3DF7-4078-AA25-D4B09629F8BE}" type="sibTrans" cxnId="{A40D9AE9-A4F0-4243-8A94-9E437C0C32FC}">
      <dgm:prSet/>
      <dgm:spPr/>
      <dgm:t>
        <a:bodyPr/>
        <a:lstStyle/>
        <a:p>
          <a:endParaRPr lang="ru-RU"/>
        </a:p>
      </dgm:t>
    </dgm:pt>
    <dgm:pt modelId="{ADB8DE61-1DBF-430C-AB47-2E9904F3C9F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Транспорт</a:t>
          </a:r>
          <a:endParaRPr lang="ru-RU" dirty="0"/>
        </a:p>
      </dgm:t>
    </dgm:pt>
    <dgm:pt modelId="{689435B4-5007-40F2-8F53-FBC7A92E914C}" type="parTrans" cxnId="{6268F7D4-8A71-42F4-BEF9-5EE0F77AD14B}">
      <dgm:prSet/>
      <dgm:spPr/>
      <dgm:t>
        <a:bodyPr/>
        <a:lstStyle/>
        <a:p>
          <a:endParaRPr lang="ru-RU"/>
        </a:p>
      </dgm:t>
    </dgm:pt>
    <dgm:pt modelId="{87CB9E8F-1C67-4A16-B665-B52A48ECF860}" type="sibTrans" cxnId="{6268F7D4-8A71-42F4-BEF9-5EE0F77AD14B}">
      <dgm:prSet/>
      <dgm:spPr/>
      <dgm:t>
        <a:bodyPr/>
        <a:lstStyle/>
        <a:p>
          <a:endParaRPr lang="ru-RU"/>
        </a:p>
      </dgm:t>
    </dgm:pt>
    <dgm:pt modelId="{9A3D59F5-F360-4224-AA2B-DBCF04C0B431}">
      <dgm:prSet phldrT="[Текст]"/>
      <dgm:spPr>
        <a:solidFill>
          <a:srgbClr val="FF0000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dirty="0"/>
        </a:p>
      </dgm:t>
    </dgm:pt>
    <dgm:pt modelId="{2961879F-5D4C-49F5-9754-B0F63BEEAF26}" type="parTrans" cxnId="{7D38A350-540A-4FFF-AC66-92B8E767ED6A}">
      <dgm:prSet/>
      <dgm:spPr/>
      <dgm:t>
        <a:bodyPr/>
        <a:lstStyle/>
        <a:p>
          <a:endParaRPr lang="ru-RU"/>
        </a:p>
      </dgm:t>
    </dgm:pt>
    <dgm:pt modelId="{3EF34CAA-13A0-48A8-A88E-73A4C47E47C9}" type="sibTrans" cxnId="{7D38A350-540A-4FFF-AC66-92B8E767ED6A}">
      <dgm:prSet/>
      <dgm:spPr/>
      <dgm:t>
        <a:bodyPr/>
        <a:lstStyle/>
        <a:p>
          <a:endParaRPr lang="ru-RU"/>
        </a:p>
      </dgm:t>
    </dgm:pt>
    <dgm:pt modelId="{417CBD3B-2340-4962-AAE2-074F8A370419}">
      <dgm:prSet phldrT="[Текст]"/>
      <dgm:spPr>
        <a:solidFill>
          <a:srgbClr val="7030A0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dirty="0"/>
        </a:p>
      </dgm:t>
    </dgm:pt>
    <dgm:pt modelId="{A99D53C1-10DB-409A-9B24-DE4F9FA205B4}" type="parTrans" cxnId="{35741C45-C0D8-423A-96A8-9EAE73717FE2}">
      <dgm:prSet/>
      <dgm:spPr/>
      <dgm:t>
        <a:bodyPr/>
        <a:lstStyle/>
        <a:p>
          <a:endParaRPr lang="ru-RU"/>
        </a:p>
      </dgm:t>
    </dgm:pt>
    <dgm:pt modelId="{3242F893-BD56-4E91-A094-90DEAC241EB0}" type="sibTrans" cxnId="{35741C45-C0D8-423A-96A8-9EAE73717FE2}">
      <dgm:prSet/>
      <dgm:spPr/>
      <dgm:t>
        <a:bodyPr/>
        <a:lstStyle/>
        <a:p>
          <a:endParaRPr lang="ru-RU"/>
        </a:p>
      </dgm:t>
    </dgm:pt>
    <dgm:pt modelId="{F19D88FE-C4F8-486D-BE11-003A1A273FCA}">
      <dgm:prSet phldrT="[Текст]"/>
      <dgm:spPr>
        <a:solidFill>
          <a:srgbClr val="00B050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Другие важные вопросы жизни горожан</a:t>
          </a:r>
          <a:endParaRPr lang="ru-RU" dirty="0"/>
        </a:p>
      </dgm:t>
    </dgm:pt>
    <dgm:pt modelId="{C108C53C-8F34-4B63-B618-284A5306D7C4}" type="parTrans" cxnId="{B52D471E-0763-4374-932C-A38CF1C0F7CD}">
      <dgm:prSet/>
      <dgm:spPr/>
      <dgm:t>
        <a:bodyPr/>
        <a:lstStyle/>
        <a:p>
          <a:endParaRPr lang="ru-RU"/>
        </a:p>
      </dgm:t>
    </dgm:pt>
    <dgm:pt modelId="{AC6D28B8-6D61-4E0E-B6EA-440DDC71FFB2}" type="sibTrans" cxnId="{B52D471E-0763-4374-932C-A38CF1C0F7CD}">
      <dgm:prSet/>
      <dgm:spPr/>
      <dgm:t>
        <a:bodyPr/>
        <a:lstStyle/>
        <a:p>
          <a:endParaRPr lang="ru-RU"/>
        </a:p>
      </dgm:t>
    </dgm:pt>
    <dgm:pt modelId="{90434636-5ACC-4230-A2D8-0C0A26BE68D0}" type="pres">
      <dgm:prSet presAssocID="{BE7A68E8-EE8B-48A8-B5CB-4B77CAB5227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1FA1836-7D77-41AF-A4E1-359603874EC1}" type="pres">
      <dgm:prSet presAssocID="{180A7CAD-A3FE-43EE-9D09-2A346B383DAF}" presName="root1" presStyleCnt="0"/>
      <dgm:spPr/>
    </dgm:pt>
    <dgm:pt modelId="{19168682-4F5A-419D-AA78-15484380D1F2}" type="pres">
      <dgm:prSet presAssocID="{180A7CAD-A3FE-43EE-9D09-2A346B383DAF}" presName="LevelOneTextNode" presStyleLbl="node0" presStyleIdx="0" presStyleCnt="1">
        <dgm:presLayoutVars>
          <dgm:chPref val="3"/>
        </dgm:presLayoutVars>
      </dgm:prSet>
      <dgm:spPr/>
    </dgm:pt>
    <dgm:pt modelId="{ACABA964-960B-4B7F-859B-51572C51C2D4}" type="pres">
      <dgm:prSet presAssocID="{180A7CAD-A3FE-43EE-9D09-2A346B383DAF}" presName="level2hierChild" presStyleCnt="0"/>
      <dgm:spPr/>
    </dgm:pt>
    <dgm:pt modelId="{510E6D58-59CF-440A-87B0-5CA84892C65C}" type="pres">
      <dgm:prSet presAssocID="{06250E2C-1304-4795-A234-D528D6452A09}" presName="conn2-1" presStyleLbl="parChTrans1D2" presStyleIdx="0" presStyleCnt="5"/>
      <dgm:spPr/>
    </dgm:pt>
    <dgm:pt modelId="{686F2857-8771-49B2-A9E3-941146BD49B0}" type="pres">
      <dgm:prSet presAssocID="{06250E2C-1304-4795-A234-D528D6452A09}" presName="connTx" presStyleLbl="parChTrans1D2" presStyleIdx="0" presStyleCnt="5"/>
      <dgm:spPr/>
    </dgm:pt>
    <dgm:pt modelId="{BDFC9DBD-9585-4BAA-B547-186694FB0B64}" type="pres">
      <dgm:prSet presAssocID="{DD2F213A-F7FE-44A2-AA57-BA8AA07637EB}" presName="root2" presStyleCnt="0"/>
      <dgm:spPr/>
    </dgm:pt>
    <dgm:pt modelId="{5BC8012F-A13E-4F23-B2BB-D813A97DEDCE}" type="pres">
      <dgm:prSet presAssocID="{DD2F213A-F7FE-44A2-AA57-BA8AA07637EB}" presName="LevelTwoTextNode" presStyleLbl="node2" presStyleIdx="0" presStyleCnt="5">
        <dgm:presLayoutVars>
          <dgm:chPref val="3"/>
        </dgm:presLayoutVars>
      </dgm:prSet>
      <dgm:spPr/>
    </dgm:pt>
    <dgm:pt modelId="{E7525B19-36FA-42EF-AF98-F62BF813DBA9}" type="pres">
      <dgm:prSet presAssocID="{DD2F213A-F7FE-44A2-AA57-BA8AA07637EB}" presName="level3hierChild" presStyleCnt="0"/>
      <dgm:spPr/>
    </dgm:pt>
    <dgm:pt modelId="{2D54E74C-C8BD-4C7C-9719-11A17BD7B03D}" type="pres">
      <dgm:prSet presAssocID="{689435B4-5007-40F2-8F53-FBC7A92E914C}" presName="conn2-1" presStyleLbl="parChTrans1D2" presStyleIdx="1" presStyleCnt="5"/>
      <dgm:spPr/>
    </dgm:pt>
    <dgm:pt modelId="{ADB4769A-EC1F-43E2-8A02-98C30B4768EA}" type="pres">
      <dgm:prSet presAssocID="{689435B4-5007-40F2-8F53-FBC7A92E914C}" presName="connTx" presStyleLbl="parChTrans1D2" presStyleIdx="1" presStyleCnt="5"/>
      <dgm:spPr/>
    </dgm:pt>
    <dgm:pt modelId="{4D14FFF6-1BCA-4BF0-82BF-EDB1083C96A3}" type="pres">
      <dgm:prSet presAssocID="{ADB8DE61-1DBF-430C-AB47-2E9904F3C9F3}" presName="root2" presStyleCnt="0"/>
      <dgm:spPr/>
    </dgm:pt>
    <dgm:pt modelId="{E1EA62F6-AC48-4E65-BCE9-DA09878432CA}" type="pres">
      <dgm:prSet presAssocID="{ADB8DE61-1DBF-430C-AB47-2E9904F3C9F3}" presName="LevelTwoTextNode" presStyleLbl="node2" presStyleIdx="1" presStyleCnt="5">
        <dgm:presLayoutVars>
          <dgm:chPref val="3"/>
        </dgm:presLayoutVars>
      </dgm:prSet>
      <dgm:spPr/>
    </dgm:pt>
    <dgm:pt modelId="{F6D4F55A-63F9-4D8C-A965-BC1EEAE3BC72}" type="pres">
      <dgm:prSet presAssocID="{ADB8DE61-1DBF-430C-AB47-2E9904F3C9F3}" presName="level3hierChild" presStyleCnt="0"/>
      <dgm:spPr/>
    </dgm:pt>
    <dgm:pt modelId="{555335A8-85B5-4422-A1AE-AFFF580D6F1D}" type="pres">
      <dgm:prSet presAssocID="{2961879F-5D4C-49F5-9754-B0F63BEEAF26}" presName="conn2-1" presStyleLbl="parChTrans1D2" presStyleIdx="2" presStyleCnt="5"/>
      <dgm:spPr/>
    </dgm:pt>
    <dgm:pt modelId="{F6BA75DC-973F-49CC-9D34-2F4F8ACBAB79}" type="pres">
      <dgm:prSet presAssocID="{2961879F-5D4C-49F5-9754-B0F63BEEAF26}" presName="connTx" presStyleLbl="parChTrans1D2" presStyleIdx="2" presStyleCnt="5"/>
      <dgm:spPr/>
    </dgm:pt>
    <dgm:pt modelId="{4DBCD79A-1607-4D49-82AD-CD1680BF6A1C}" type="pres">
      <dgm:prSet presAssocID="{9A3D59F5-F360-4224-AA2B-DBCF04C0B431}" presName="root2" presStyleCnt="0"/>
      <dgm:spPr/>
    </dgm:pt>
    <dgm:pt modelId="{2F0AE92A-BB95-4B51-810B-4CC50BC8918A}" type="pres">
      <dgm:prSet presAssocID="{9A3D59F5-F360-4224-AA2B-DBCF04C0B431}" presName="LevelTwoTextNode" presStyleLbl="node2" presStyleIdx="2" presStyleCnt="5">
        <dgm:presLayoutVars>
          <dgm:chPref val="3"/>
        </dgm:presLayoutVars>
      </dgm:prSet>
      <dgm:spPr/>
    </dgm:pt>
    <dgm:pt modelId="{BD2570DD-8BE0-4D14-A69C-06E70C96EF61}" type="pres">
      <dgm:prSet presAssocID="{9A3D59F5-F360-4224-AA2B-DBCF04C0B431}" presName="level3hierChild" presStyleCnt="0"/>
      <dgm:spPr/>
    </dgm:pt>
    <dgm:pt modelId="{8C84819E-4340-4102-84BA-32345C1C6750}" type="pres">
      <dgm:prSet presAssocID="{A99D53C1-10DB-409A-9B24-DE4F9FA205B4}" presName="conn2-1" presStyleLbl="parChTrans1D2" presStyleIdx="3" presStyleCnt="5"/>
      <dgm:spPr/>
    </dgm:pt>
    <dgm:pt modelId="{79B6EA03-13A4-4DA7-99CA-63F67A65737F}" type="pres">
      <dgm:prSet presAssocID="{A99D53C1-10DB-409A-9B24-DE4F9FA205B4}" presName="connTx" presStyleLbl="parChTrans1D2" presStyleIdx="3" presStyleCnt="5"/>
      <dgm:spPr/>
    </dgm:pt>
    <dgm:pt modelId="{DDCDED6F-3AF0-4903-9203-7D6F9ABAF844}" type="pres">
      <dgm:prSet presAssocID="{417CBD3B-2340-4962-AAE2-074F8A370419}" presName="root2" presStyleCnt="0"/>
      <dgm:spPr/>
    </dgm:pt>
    <dgm:pt modelId="{C6146198-5F6C-4771-A6A7-85BD2B23E6C9}" type="pres">
      <dgm:prSet presAssocID="{417CBD3B-2340-4962-AAE2-074F8A370419}" presName="LevelTwoTextNode" presStyleLbl="node2" presStyleIdx="3" presStyleCnt="5">
        <dgm:presLayoutVars>
          <dgm:chPref val="3"/>
        </dgm:presLayoutVars>
      </dgm:prSet>
      <dgm:spPr/>
    </dgm:pt>
    <dgm:pt modelId="{93BC8539-E0FA-4A8F-B2F6-B663A32DA243}" type="pres">
      <dgm:prSet presAssocID="{417CBD3B-2340-4962-AAE2-074F8A370419}" presName="level3hierChild" presStyleCnt="0"/>
      <dgm:spPr/>
    </dgm:pt>
    <dgm:pt modelId="{266BE762-2F37-452B-94EF-724938318C3B}" type="pres">
      <dgm:prSet presAssocID="{C108C53C-8F34-4B63-B618-284A5306D7C4}" presName="conn2-1" presStyleLbl="parChTrans1D2" presStyleIdx="4" presStyleCnt="5"/>
      <dgm:spPr/>
    </dgm:pt>
    <dgm:pt modelId="{34611887-35C4-45AF-9ACF-D144FB123D41}" type="pres">
      <dgm:prSet presAssocID="{C108C53C-8F34-4B63-B618-284A5306D7C4}" presName="connTx" presStyleLbl="parChTrans1D2" presStyleIdx="4" presStyleCnt="5"/>
      <dgm:spPr/>
    </dgm:pt>
    <dgm:pt modelId="{F219BF8D-85B1-453A-8CC6-B9C335AFC6E1}" type="pres">
      <dgm:prSet presAssocID="{F19D88FE-C4F8-486D-BE11-003A1A273FCA}" presName="root2" presStyleCnt="0"/>
      <dgm:spPr/>
    </dgm:pt>
    <dgm:pt modelId="{5A9A038F-B044-495E-A298-259CE792C0BF}" type="pres">
      <dgm:prSet presAssocID="{F19D88FE-C4F8-486D-BE11-003A1A273FCA}" presName="LevelTwoTextNode" presStyleLbl="node2" presStyleIdx="4" presStyleCnt="5">
        <dgm:presLayoutVars>
          <dgm:chPref val="3"/>
        </dgm:presLayoutVars>
      </dgm:prSet>
      <dgm:spPr/>
    </dgm:pt>
    <dgm:pt modelId="{31034B32-AAA8-4891-8AAF-F5BDB29A71D4}" type="pres">
      <dgm:prSet presAssocID="{F19D88FE-C4F8-486D-BE11-003A1A273FCA}" presName="level3hierChild" presStyleCnt="0"/>
      <dgm:spPr/>
    </dgm:pt>
  </dgm:ptLst>
  <dgm:cxnLst>
    <dgm:cxn modelId="{7A29A105-82C9-4752-BD0F-5A0B30702E0F}" type="presOf" srcId="{9A3D59F5-F360-4224-AA2B-DBCF04C0B431}" destId="{2F0AE92A-BB95-4B51-810B-4CC50BC8918A}" srcOrd="0" destOrd="0" presId="urn:microsoft.com/office/officeart/2008/layout/HorizontalMultiLevelHierarchy"/>
    <dgm:cxn modelId="{57BB120A-02F6-4807-8305-3C84387322EB}" type="presOf" srcId="{06250E2C-1304-4795-A234-D528D6452A09}" destId="{686F2857-8771-49B2-A9E3-941146BD49B0}" srcOrd="1" destOrd="0" presId="urn:microsoft.com/office/officeart/2008/layout/HorizontalMultiLevelHierarchy"/>
    <dgm:cxn modelId="{661E2119-0A6F-48D0-A96E-1389CD43C2FE}" type="presOf" srcId="{F19D88FE-C4F8-486D-BE11-003A1A273FCA}" destId="{5A9A038F-B044-495E-A298-259CE792C0BF}" srcOrd="0" destOrd="0" presId="urn:microsoft.com/office/officeart/2008/layout/HorizontalMultiLevelHierarchy"/>
    <dgm:cxn modelId="{B52D471E-0763-4374-932C-A38CF1C0F7CD}" srcId="{180A7CAD-A3FE-43EE-9D09-2A346B383DAF}" destId="{F19D88FE-C4F8-486D-BE11-003A1A273FCA}" srcOrd="4" destOrd="0" parTransId="{C108C53C-8F34-4B63-B618-284A5306D7C4}" sibTransId="{AC6D28B8-6D61-4E0E-B6EA-440DDC71FFB2}"/>
    <dgm:cxn modelId="{CA750228-54F7-4C4C-9102-CA63A79DCF3C}" type="presOf" srcId="{C108C53C-8F34-4B63-B618-284A5306D7C4}" destId="{34611887-35C4-45AF-9ACF-D144FB123D41}" srcOrd="1" destOrd="0" presId="urn:microsoft.com/office/officeart/2008/layout/HorizontalMultiLevelHierarchy"/>
    <dgm:cxn modelId="{B094D637-0715-46D9-B70A-A62445BDFB36}" type="presOf" srcId="{180A7CAD-A3FE-43EE-9D09-2A346B383DAF}" destId="{19168682-4F5A-419D-AA78-15484380D1F2}" srcOrd="0" destOrd="0" presId="urn:microsoft.com/office/officeart/2008/layout/HorizontalMultiLevelHierarchy"/>
    <dgm:cxn modelId="{D8BCF637-0722-4D5B-BFE4-069F4072B1DB}" type="presOf" srcId="{689435B4-5007-40F2-8F53-FBC7A92E914C}" destId="{ADB4769A-EC1F-43E2-8A02-98C30B4768EA}" srcOrd="1" destOrd="0" presId="urn:microsoft.com/office/officeart/2008/layout/HorizontalMultiLevelHierarchy"/>
    <dgm:cxn modelId="{7D11F23D-10D6-4169-8E25-8DA912272CAF}" type="presOf" srcId="{2961879F-5D4C-49F5-9754-B0F63BEEAF26}" destId="{555335A8-85B5-4422-A1AE-AFFF580D6F1D}" srcOrd="0" destOrd="0" presId="urn:microsoft.com/office/officeart/2008/layout/HorizontalMultiLevelHierarchy"/>
    <dgm:cxn modelId="{35741C45-C0D8-423A-96A8-9EAE73717FE2}" srcId="{180A7CAD-A3FE-43EE-9D09-2A346B383DAF}" destId="{417CBD3B-2340-4962-AAE2-074F8A370419}" srcOrd="3" destOrd="0" parTransId="{A99D53C1-10DB-409A-9B24-DE4F9FA205B4}" sibTransId="{3242F893-BD56-4E91-A094-90DEAC241EB0}"/>
    <dgm:cxn modelId="{FF46D065-35F0-4603-AF0B-35929032C025}" type="presOf" srcId="{689435B4-5007-40F2-8F53-FBC7A92E914C}" destId="{2D54E74C-C8BD-4C7C-9719-11A17BD7B03D}" srcOrd="0" destOrd="0" presId="urn:microsoft.com/office/officeart/2008/layout/HorizontalMultiLevelHierarchy"/>
    <dgm:cxn modelId="{02263147-42E5-474D-88D8-3856242D3346}" type="presOf" srcId="{ADB8DE61-1DBF-430C-AB47-2E9904F3C9F3}" destId="{E1EA62F6-AC48-4E65-BCE9-DA09878432CA}" srcOrd="0" destOrd="0" presId="urn:microsoft.com/office/officeart/2008/layout/HorizontalMultiLevelHierarchy"/>
    <dgm:cxn modelId="{C300D947-FC62-40FD-806F-9BB0EA064000}" type="presOf" srcId="{417CBD3B-2340-4962-AAE2-074F8A370419}" destId="{C6146198-5F6C-4771-A6A7-85BD2B23E6C9}" srcOrd="0" destOrd="0" presId="urn:microsoft.com/office/officeart/2008/layout/HorizontalMultiLevelHierarchy"/>
    <dgm:cxn modelId="{50DCDF47-BD47-44AF-B6DA-02A2E9C7DC40}" type="presOf" srcId="{BE7A68E8-EE8B-48A8-B5CB-4B77CAB52272}" destId="{90434636-5ACC-4230-A2D8-0C0A26BE68D0}" srcOrd="0" destOrd="0" presId="urn:microsoft.com/office/officeart/2008/layout/HorizontalMultiLevelHierarchy"/>
    <dgm:cxn modelId="{7D38A350-540A-4FFF-AC66-92B8E767ED6A}" srcId="{180A7CAD-A3FE-43EE-9D09-2A346B383DAF}" destId="{9A3D59F5-F360-4224-AA2B-DBCF04C0B431}" srcOrd="2" destOrd="0" parTransId="{2961879F-5D4C-49F5-9754-B0F63BEEAF26}" sibTransId="{3EF34CAA-13A0-48A8-A88E-73A4C47E47C9}"/>
    <dgm:cxn modelId="{C210749B-A46E-4F67-A937-9D54CBCC3F21}" type="presOf" srcId="{06250E2C-1304-4795-A234-D528D6452A09}" destId="{510E6D58-59CF-440A-87B0-5CA84892C65C}" srcOrd="0" destOrd="0" presId="urn:microsoft.com/office/officeart/2008/layout/HorizontalMultiLevelHierarchy"/>
    <dgm:cxn modelId="{92D6BCBD-81BF-4894-B9CF-599B87A90E5C}" srcId="{BE7A68E8-EE8B-48A8-B5CB-4B77CAB52272}" destId="{180A7CAD-A3FE-43EE-9D09-2A346B383DAF}" srcOrd="0" destOrd="0" parTransId="{85FB8386-5159-4066-BBFD-EB9EE446846C}" sibTransId="{DB99DE23-5F72-411B-B4C0-AB404A1EAD16}"/>
    <dgm:cxn modelId="{6E2871BF-CA64-482D-B821-6F588E817196}" type="presOf" srcId="{A99D53C1-10DB-409A-9B24-DE4F9FA205B4}" destId="{8C84819E-4340-4102-84BA-32345C1C6750}" srcOrd="0" destOrd="0" presId="urn:microsoft.com/office/officeart/2008/layout/HorizontalMultiLevelHierarchy"/>
    <dgm:cxn modelId="{2BFAEEC7-4E9E-4176-A8D4-F3A940A5119C}" type="presOf" srcId="{2961879F-5D4C-49F5-9754-B0F63BEEAF26}" destId="{F6BA75DC-973F-49CC-9D34-2F4F8ACBAB79}" srcOrd="1" destOrd="0" presId="urn:microsoft.com/office/officeart/2008/layout/HorizontalMultiLevelHierarchy"/>
    <dgm:cxn modelId="{EE6585D2-A725-41CF-B9A8-A995F3360C11}" type="presOf" srcId="{DD2F213A-F7FE-44A2-AA57-BA8AA07637EB}" destId="{5BC8012F-A13E-4F23-B2BB-D813A97DEDCE}" srcOrd="0" destOrd="0" presId="urn:microsoft.com/office/officeart/2008/layout/HorizontalMultiLevelHierarchy"/>
    <dgm:cxn modelId="{6268F7D4-8A71-42F4-BEF9-5EE0F77AD14B}" srcId="{180A7CAD-A3FE-43EE-9D09-2A346B383DAF}" destId="{ADB8DE61-1DBF-430C-AB47-2E9904F3C9F3}" srcOrd="1" destOrd="0" parTransId="{689435B4-5007-40F2-8F53-FBC7A92E914C}" sibTransId="{87CB9E8F-1C67-4A16-B665-B52A48ECF860}"/>
    <dgm:cxn modelId="{A40D9AE9-A4F0-4243-8A94-9E437C0C32FC}" srcId="{180A7CAD-A3FE-43EE-9D09-2A346B383DAF}" destId="{DD2F213A-F7FE-44A2-AA57-BA8AA07637EB}" srcOrd="0" destOrd="0" parTransId="{06250E2C-1304-4795-A234-D528D6452A09}" sibTransId="{71ED0A9D-3DF7-4078-AA25-D4B09629F8BE}"/>
    <dgm:cxn modelId="{7FC8ECEC-CE43-4F1A-927F-BF1B8A16E503}" type="presOf" srcId="{C108C53C-8F34-4B63-B618-284A5306D7C4}" destId="{266BE762-2F37-452B-94EF-724938318C3B}" srcOrd="0" destOrd="0" presId="urn:microsoft.com/office/officeart/2008/layout/HorizontalMultiLevelHierarchy"/>
    <dgm:cxn modelId="{8A9C12F6-9F44-4F4C-8444-D1D7934645ED}" type="presOf" srcId="{A99D53C1-10DB-409A-9B24-DE4F9FA205B4}" destId="{79B6EA03-13A4-4DA7-99CA-63F67A65737F}" srcOrd="1" destOrd="0" presId="urn:microsoft.com/office/officeart/2008/layout/HorizontalMultiLevelHierarchy"/>
    <dgm:cxn modelId="{787FEA15-3722-49EB-BA8E-B07B71B6E489}" type="presParOf" srcId="{90434636-5ACC-4230-A2D8-0C0A26BE68D0}" destId="{31FA1836-7D77-41AF-A4E1-359603874EC1}" srcOrd="0" destOrd="0" presId="urn:microsoft.com/office/officeart/2008/layout/HorizontalMultiLevelHierarchy"/>
    <dgm:cxn modelId="{DC802B44-7C1F-4B80-AA4B-E174A9056B1B}" type="presParOf" srcId="{31FA1836-7D77-41AF-A4E1-359603874EC1}" destId="{19168682-4F5A-419D-AA78-15484380D1F2}" srcOrd="0" destOrd="0" presId="urn:microsoft.com/office/officeart/2008/layout/HorizontalMultiLevelHierarchy"/>
    <dgm:cxn modelId="{9F403036-8AE9-46E7-B984-898AF97DB56D}" type="presParOf" srcId="{31FA1836-7D77-41AF-A4E1-359603874EC1}" destId="{ACABA964-960B-4B7F-859B-51572C51C2D4}" srcOrd="1" destOrd="0" presId="urn:microsoft.com/office/officeart/2008/layout/HorizontalMultiLevelHierarchy"/>
    <dgm:cxn modelId="{6C469783-A341-4E5E-9244-3E1F33E7FE4F}" type="presParOf" srcId="{ACABA964-960B-4B7F-859B-51572C51C2D4}" destId="{510E6D58-59CF-440A-87B0-5CA84892C65C}" srcOrd="0" destOrd="0" presId="urn:microsoft.com/office/officeart/2008/layout/HorizontalMultiLevelHierarchy"/>
    <dgm:cxn modelId="{9F86C89E-40D9-405D-B640-829E57F4F66D}" type="presParOf" srcId="{510E6D58-59CF-440A-87B0-5CA84892C65C}" destId="{686F2857-8771-49B2-A9E3-941146BD49B0}" srcOrd="0" destOrd="0" presId="urn:microsoft.com/office/officeart/2008/layout/HorizontalMultiLevelHierarchy"/>
    <dgm:cxn modelId="{23CF4D83-018E-4A81-9F25-D5AC5E0793AC}" type="presParOf" srcId="{ACABA964-960B-4B7F-859B-51572C51C2D4}" destId="{BDFC9DBD-9585-4BAA-B547-186694FB0B64}" srcOrd="1" destOrd="0" presId="urn:microsoft.com/office/officeart/2008/layout/HorizontalMultiLevelHierarchy"/>
    <dgm:cxn modelId="{F5291C59-3650-469F-BC28-32287D5869A8}" type="presParOf" srcId="{BDFC9DBD-9585-4BAA-B547-186694FB0B64}" destId="{5BC8012F-A13E-4F23-B2BB-D813A97DEDCE}" srcOrd="0" destOrd="0" presId="urn:microsoft.com/office/officeart/2008/layout/HorizontalMultiLevelHierarchy"/>
    <dgm:cxn modelId="{7B4D4B9B-A61F-4A53-B0E5-868BC8F474A0}" type="presParOf" srcId="{BDFC9DBD-9585-4BAA-B547-186694FB0B64}" destId="{E7525B19-36FA-42EF-AF98-F62BF813DBA9}" srcOrd="1" destOrd="0" presId="urn:microsoft.com/office/officeart/2008/layout/HorizontalMultiLevelHierarchy"/>
    <dgm:cxn modelId="{6742F198-E199-4215-926C-C758D50E2663}" type="presParOf" srcId="{ACABA964-960B-4B7F-859B-51572C51C2D4}" destId="{2D54E74C-C8BD-4C7C-9719-11A17BD7B03D}" srcOrd="2" destOrd="0" presId="urn:microsoft.com/office/officeart/2008/layout/HorizontalMultiLevelHierarchy"/>
    <dgm:cxn modelId="{EBEE4DB8-E320-4B40-B38B-4D2427C984E7}" type="presParOf" srcId="{2D54E74C-C8BD-4C7C-9719-11A17BD7B03D}" destId="{ADB4769A-EC1F-43E2-8A02-98C30B4768EA}" srcOrd="0" destOrd="0" presId="urn:microsoft.com/office/officeart/2008/layout/HorizontalMultiLevelHierarchy"/>
    <dgm:cxn modelId="{BF159796-1002-499B-A4D3-3657AB28BEEC}" type="presParOf" srcId="{ACABA964-960B-4B7F-859B-51572C51C2D4}" destId="{4D14FFF6-1BCA-4BF0-82BF-EDB1083C96A3}" srcOrd="3" destOrd="0" presId="urn:microsoft.com/office/officeart/2008/layout/HorizontalMultiLevelHierarchy"/>
    <dgm:cxn modelId="{467231C3-87FA-42E2-A026-C266E3F52C08}" type="presParOf" srcId="{4D14FFF6-1BCA-4BF0-82BF-EDB1083C96A3}" destId="{E1EA62F6-AC48-4E65-BCE9-DA09878432CA}" srcOrd="0" destOrd="0" presId="urn:microsoft.com/office/officeart/2008/layout/HorizontalMultiLevelHierarchy"/>
    <dgm:cxn modelId="{DD5FA874-243D-47AF-9448-858C066E70C5}" type="presParOf" srcId="{4D14FFF6-1BCA-4BF0-82BF-EDB1083C96A3}" destId="{F6D4F55A-63F9-4D8C-A965-BC1EEAE3BC72}" srcOrd="1" destOrd="0" presId="urn:microsoft.com/office/officeart/2008/layout/HorizontalMultiLevelHierarchy"/>
    <dgm:cxn modelId="{CCE6B2B8-2091-4083-AA87-83EF41F906B3}" type="presParOf" srcId="{ACABA964-960B-4B7F-859B-51572C51C2D4}" destId="{555335A8-85B5-4422-A1AE-AFFF580D6F1D}" srcOrd="4" destOrd="0" presId="urn:microsoft.com/office/officeart/2008/layout/HorizontalMultiLevelHierarchy"/>
    <dgm:cxn modelId="{3C890AA0-D83D-4544-A5D6-590026463BA2}" type="presParOf" srcId="{555335A8-85B5-4422-A1AE-AFFF580D6F1D}" destId="{F6BA75DC-973F-49CC-9D34-2F4F8ACBAB79}" srcOrd="0" destOrd="0" presId="urn:microsoft.com/office/officeart/2008/layout/HorizontalMultiLevelHierarchy"/>
    <dgm:cxn modelId="{1AD22F4B-5248-48FC-927E-DD7D8DEEFBA5}" type="presParOf" srcId="{ACABA964-960B-4B7F-859B-51572C51C2D4}" destId="{4DBCD79A-1607-4D49-82AD-CD1680BF6A1C}" srcOrd="5" destOrd="0" presId="urn:microsoft.com/office/officeart/2008/layout/HorizontalMultiLevelHierarchy"/>
    <dgm:cxn modelId="{2C7AF6ED-A113-4E53-AA9F-A8D714014CCE}" type="presParOf" srcId="{4DBCD79A-1607-4D49-82AD-CD1680BF6A1C}" destId="{2F0AE92A-BB95-4B51-810B-4CC50BC8918A}" srcOrd="0" destOrd="0" presId="urn:microsoft.com/office/officeart/2008/layout/HorizontalMultiLevelHierarchy"/>
    <dgm:cxn modelId="{C588D708-506D-40CA-A5F0-B5F55801E309}" type="presParOf" srcId="{4DBCD79A-1607-4D49-82AD-CD1680BF6A1C}" destId="{BD2570DD-8BE0-4D14-A69C-06E70C96EF61}" srcOrd="1" destOrd="0" presId="urn:microsoft.com/office/officeart/2008/layout/HorizontalMultiLevelHierarchy"/>
    <dgm:cxn modelId="{3B13A8D6-149B-49F6-8EBA-38AD0E903475}" type="presParOf" srcId="{ACABA964-960B-4B7F-859B-51572C51C2D4}" destId="{8C84819E-4340-4102-84BA-32345C1C6750}" srcOrd="6" destOrd="0" presId="urn:microsoft.com/office/officeart/2008/layout/HorizontalMultiLevelHierarchy"/>
    <dgm:cxn modelId="{ADB2D45F-E06D-4926-9F36-3FB08C585052}" type="presParOf" srcId="{8C84819E-4340-4102-84BA-32345C1C6750}" destId="{79B6EA03-13A4-4DA7-99CA-63F67A65737F}" srcOrd="0" destOrd="0" presId="urn:microsoft.com/office/officeart/2008/layout/HorizontalMultiLevelHierarchy"/>
    <dgm:cxn modelId="{71C2A298-7F11-40F9-9766-10237FA4860C}" type="presParOf" srcId="{ACABA964-960B-4B7F-859B-51572C51C2D4}" destId="{DDCDED6F-3AF0-4903-9203-7D6F9ABAF844}" srcOrd="7" destOrd="0" presId="urn:microsoft.com/office/officeart/2008/layout/HorizontalMultiLevelHierarchy"/>
    <dgm:cxn modelId="{474B6C3B-AC09-4504-8AC8-E501B48F4BFD}" type="presParOf" srcId="{DDCDED6F-3AF0-4903-9203-7D6F9ABAF844}" destId="{C6146198-5F6C-4771-A6A7-85BD2B23E6C9}" srcOrd="0" destOrd="0" presId="urn:microsoft.com/office/officeart/2008/layout/HorizontalMultiLevelHierarchy"/>
    <dgm:cxn modelId="{AEC18C0E-1A44-4F0D-B86C-A27AE9C67B6A}" type="presParOf" srcId="{DDCDED6F-3AF0-4903-9203-7D6F9ABAF844}" destId="{93BC8539-E0FA-4A8F-B2F6-B663A32DA243}" srcOrd="1" destOrd="0" presId="urn:microsoft.com/office/officeart/2008/layout/HorizontalMultiLevelHierarchy"/>
    <dgm:cxn modelId="{44F2B14C-20AB-47C3-9FCA-BCFDB43E7A4D}" type="presParOf" srcId="{ACABA964-960B-4B7F-859B-51572C51C2D4}" destId="{266BE762-2F37-452B-94EF-724938318C3B}" srcOrd="8" destOrd="0" presId="urn:microsoft.com/office/officeart/2008/layout/HorizontalMultiLevelHierarchy"/>
    <dgm:cxn modelId="{546FF859-1D80-4304-A4BA-391FF30318B6}" type="presParOf" srcId="{266BE762-2F37-452B-94EF-724938318C3B}" destId="{34611887-35C4-45AF-9ACF-D144FB123D41}" srcOrd="0" destOrd="0" presId="urn:microsoft.com/office/officeart/2008/layout/HorizontalMultiLevelHierarchy"/>
    <dgm:cxn modelId="{8CFEB535-A018-4EB8-B322-32B030D5E7DA}" type="presParOf" srcId="{ACABA964-960B-4B7F-859B-51572C51C2D4}" destId="{F219BF8D-85B1-453A-8CC6-B9C335AFC6E1}" srcOrd="9" destOrd="0" presId="urn:microsoft.com/office/officeart/2008/layout/HorizontalMultiLevelHierarchy"/>
    <dgm:cxn modelId="{C32EAEF0-9F27-4678-B728-C31450C516FF}" type="presParOf" srcId="{F219BF8D-85B1-453A-8CC6-B9C335AFC6E1}" destId="{5A9A038F-B044-495E-A298-259CE792C0BF}" srcOrd="0" destOrd="0" presId="urn:microsoft.com/office/officeart/2008/layout/HorizontalMultiLevelHierarchy"/>
    <dgm:cxn modelId="{DFBDCEC0-F168-4F83-AA3E-32EC28B0DD17}" type="presParOf" srcId="{F219BF8D-85B1-453A-8CC6-B9C335AFC6E1}" destId="{31034B32-AAA8-4891-8AAF-F5BDB29A71D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BE762-2F37-452B-94EF-724938318C3B}">
      <dsp:nvSpPr>
        <dsp:cNvPr id="0" name=""/>
        <dsp:cNvSpPr/>
      </dsp:nvSpPr>
      <dsp:spPr>
        <a:xfrm>
          <a:off x="3073557" y="2709333"/>
          <a:ext cx="592278" cy="2257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6139" y="0"/>
              </a:lnTo>
              <a:lnTo>
                <a:pt x="296139" y="2257160"/>
              </a:lnTo>
              <a:lnTo>
                <a:pt x="592278" y="22571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3311357" y="3779574"/>
        <a:ext cx="116678" cy="116678"/>
      </dsp:txXfrm>
    </dsp:sp>
    <dsp:sp modelId="{8C84819E-4340-4102-84BA-32345C1C6750}">
      <dsp:nvSpPr>
        <dsp:cNvPr id="0" name=""/>
        <dsp:cNvSpPr/>
      </dsp:nvSpPr>
      <dsp:spPr>
        <a:xfrm>
          <a:off x="3073557" y="2709333"/>
          <a:ext cx="592278" cy="1128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6139" y="0"/>
              </a:lnTo>
              <a:lnTo>
                <a:pt x="296139" y="1128580"/>
              </a:lnTo>
              <a:lnTo>
                <a:pt x="592278" y="1128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337833" y="3241759"/>
        <a:ext cx="63727" cy="63727"/>
      </dsp:txXfrm>
    </dsp:sp>
    <dsp:sp modelId="{555335A8-85B5-4422-A1AE-AFFF580D6F1D}">
      <dsp:nvSpPr>
        <dsp:cNvPr id="0" name=""/>
        <dsp:cNvSpPr/>
      </dsp:nvSpPr>
      <dsp:spPr>
        <a:xfrm>
          <a:off x="3073557" y="2663613"/>
          <a:ext cx="5922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227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354890" y="2694526"/>
        <a:ext cx="29613" cy="29613"/>
      </dsp:txXfrm>
    </dsp:sp>
    <dsp:sp modelId="{2D54E74C-C8BD-4C7C-9719-11A17BD7B03D}">
      <dsp:nvSpPr>
        <dsp:cNvPr id="0" name=""/>
        <dsp:cNvSpPr/>
      </dsp:nvSpPr>
      <dsp:spPr>
        <a:xfrm>
          <a:off x="3073557" y="1580753"/>
          <a:ext cx="592278" cy="1128580"/>
        </a:xfrm>
        <a:custGeom>
          <a:avLst/>
          <a:gdLst/>
          <a:ahLst/>
          <a:cxnLst/>
          <a:rect l="0" t="0" r="0" b="0"/>
          <a:pathLst>
            <a:path>
              <a:moveTo>
                <a:pt x="0" y="1128580"/>
              </a:moveTo>
              <a:lnTo>
                <a:pt x="296139" y="1128580"/>
              </a:lnTo>
              <a:lnTo>
                <a:pt x="296139" y="0"/>
              </a:lnTo>
              <a:lnTo>
                <a:pt x="59227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337833" y="2113179"/>
        <a:ext cx="63727" cy="63727"/>
      </dsp:txXfrm>
    </dsp:sp>
    <dsp:sp modelId="{510E6D58-59CF-440A-87B0-5CA84892C65C}">
      <dsp:nvSpPr>
        <dsp:cNvPr id="0" name=""/>
        <dsp:cNvSpPr/>
      </dsp:nvSpPr>
      <dsp:spPr>
        <a:xfrm>
          <a:off x="3073557" y="452172"/>
          <a:ext cx="592278" cy="2257160"/>
        </a:xfrm>
        <a:custGeom>
          <a:avLst/>
          <a:gdLst/>
          <a:ahLst/>
          <a:cxnLst/>
          <a:rect l="0" t="0" r="0" b="0"/>
          <a:pathLst>
            <a:path>
              <a:moveTo>
                <a:pt x="0" y="2257160"/>
              </a:moveTo>
              <a:lnTo>
                <a:pt x="296139" y="2257160"/>
              </a:lnTo>
              <a:lnTo>
                <a:pt x="296139" y="0"/>
              </a:lnTo>
              <a:lnTo>
                <a:pt x="59227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3311357" y="1522413"/>
        <a:ext cx="116678" cy="116678"/>
      </dsp:txXfrm>
    </dsp:sp>
    <dsp:sp modelId="{19168682-4F5A-419D-AA78-15484380D1F2}">
      <dsp:nvSpPr>
        <dsp:cNvPr id="0" name=""/>
        <dsp:cNvSpPr/>
      </dsp:nvSpPr>
      <dsp:spPr>
        <a:xfrm rot="16200000">
          <a:off x="246167" y="2257901"/>
          <a:ext cx="4751916" cy="90286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 dirty="0"/>
            <a:t>МЭРИЯ отвечает за:</a:t>
          </a:r>
        </a:p>
      </dsp:txBody>
      <dsp:txXfrm>
        <a:off x="246167" y="2257901"/>
        <a:ext cx="4751916" cy="902864"/>
      </dsp:txXfrm>
    </dsp:sp>
    <dsp:sp modelId="{5BC8012F-A13E-4F23-B2BB-D813A97DEDCE}">
      <dsp:nvSpPr>
        <dsp:cNvPr id="0" name=""/>
        <dsp:cNvSpPr/>
      </dsp:nvSpPr>
      <dsp:spPr>
        <a:xfrm>
          <a:off x="3665836" y="740"/>
          <a:ext cx="2961394" cy="902864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Благоустройство</a:t>
          </a:r>
          <a:endParaRPr lang="ru-RU" sz="2200" kern="1200" dirty="0"/>
        </a:p>
      </dsp:txBody>
      <dsp:txXfrm>
        <a:off x="3665836" y="740"/>
        <a:ext cx="2961394" cy="902864"/>
      </dsp:txXfrm>
    </dsp:sp>
    <dsp:sp modelId="{E1EA62F6-AC48-4E65-BCE9-DA09878432CA}">
      <dsp:nvSpPr>
        <dsp:cNvPr id="0" name=""/>
        <dsp:cNvSpPr/>
      </dsp:nvSpPr>
      <dsp:spPr>
        <a:xfrm>
          <a:off x="3665836" y="1129321"/>
          <a:ext cx="2961394" cy="902864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Транспорт</a:t>
          </a:r>
          <a:endParaRPr lang="ru-RU" sz="2200" kern="1200" dirty="0"/>
        </a:p>
      </dsp:txBody>
      <dsp:txXfrm>
        <a:off x="3665836" y="1129321"/>
        <a:ext cx="2961394" cy="902864"/>
      </dsp:txXfrm>
    </dsp:sp>
    <dsp:sp modelId="{2F0AE92A-BB95-4B51-810B-4CC50BC8918A}">
      <dsp:nvSpPr>
        <dsp:cNvPr id="0" name=""/>
        <dsp:cNvSpPr/>
      </dsp:nvSpPr>
      <dsp:spPr>
        <a:xfrm>
          <a:off x="3665836" y="2257901"/>
          <a:ext cx="2961394" cy="902864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2200" kern="1200" dirty="0"/>
        </a:p>
      </dsp:txBody>
      <dsp:txXfrm>
        <a:off x="3665836" y="2257901"/>
        <a:ext cx="2961394" cy="902864"/>
      </dsp:txXfrm>
    </dsp:sp>
    <dsp:sp modelId="{C6146198-5F6C-4771-A6A7-85BD2B23E6C9}">
      <dsp:nvSpPr>
        <dsp:cNvPr id="0" name=""/>
        <dsp:cNvSpPr/>
      </dsp:nvSpPr>
      <dsp:spPr>
        <a:xfrm>
          <a:off x="3665836" y="3386481"/>
          <a:ext cx="2961394" cy="902864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2200" kern="1200" dirty="0"/>
        </a:p>
      </dsp:txBody>
      <dsp:txXfrm>
        <a:off x="3665836" y="3386481"/>
        <a:ext cx="2961394" cy="902864"/>
      </dsp:txXfrm>
    </dsp:sp>
    <dsp:sp modelId="{5A9A038F-B044-495E-A298-259CE792C0BF}">
      <dsp:nvSpPr>
        <dsp:cNvPr id="0" name=""/>
        <dsp:cNvSpPr/>
      </dsp:nvSpPr>
      <dsp:spPr>
        <a:xfrm>
          <a:off x="3665836" y="4515061"/>
          <a:ext cx="2961394" cy="90286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Другие важные вопросы жизни горожан</a:t>
          </a:r>
          <a:endParaRPr lang="ru-RU" sz="2200" kern="1200" dirty="0"/>
        </a:p>
      </dsp:txBody>
      <dsp:txXfrm>
        <a:off x="3665836" y="4515061"/>
        <a:ext cx="2961394" cy="902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7533" y="87314"/>
            <a:ext cx="10363200" cy="1470025"/>
          </a:xfrm>
          <a:solidFill>
            <a:schemeClr val="bg1">
              <a:alpha val="39999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124325"/>
            <a:ext cx="8534400" cy="1752600"/>
          </a:xfrm>
          <a:ln w="9525">
            <a:noFill/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DD50C-B0FF-4B6C-B2E7-4431DA598DC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898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56058-F8A9-47D4-A776-FF476DF89C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7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14A750-0D75-40BF-ADEE-36B57E09D5E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38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F44DD-0E1B-4C8B-99FB-EE8FEF583D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87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86E68-E4CE-46F0-8EE3-0C8DDB6CB42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72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ED1D67-9C13-4780-B54A-1B189DFDE34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66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1F868-E9C2-40D5-90B9-E2DF8C8C660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85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B7D957-45C8-4697-BCD3-EF5EF67A99F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88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AD615-34C0-4034-86E6-D5F833B9373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11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64533F-8EF7-490E-85B3-0B295C3451B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1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ACB402-D2CF-44F4-96B8-FE20ED0C20E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5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int1234ыярфенш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113617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3175">
            <a:solidFill>
              <a:srgbClr val="33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ACF6B1-314B-44B5-BA61-5F1E9FFE428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81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fontAlgn="base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826" y="164656"/>
            <a:ext cx="11662348" cy="821181"/>
          </a:xfrm>
          <a:ln w="3175"/>
          <a:extLst>
            <a:ext uri="{91240B29-F687-4F45-9708-019B960494DF}">
              <a14:hiddenLine xmlns:a14="http://schemas.microsoft.com/office/drawing/2010/main" w="9525">
                <a:solidFill>
                  <a:srgbClr val="3399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z="1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«ОТКРЫТЫЙ КОСМИЧЕСКИЙ ЛИЦЕЙ</a:t>
            </a:r>
          </a:p>
          <a:p>
            <a:r>
              <a:rPr lang="ru-RU" sz="1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 ДВАЖДЫ ГЕРОЯ СОВЕТСКОГО СОЮЗА ЛЕТЧИКА-КОСМОНАВТА ГЕОРГИЯ ТИМОФЕЕВИЧА БЕРЕГОВОГО»</a:t>
            </a:r>
          </a:p>
          <a:p>
            <a:r>
              <a:rPr lang="ru-RU" sz="1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ГОРОДСКОЙ ОКРУГ СИМФЕРОПОЛЬ РЕСПУБЛИКИ КРЫМ</a:t>
            </a:r>
          </a:p>
          <a:p>
            <a:endParaRPr lang="ru-RU" sz="1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0B9750-48C4-4EFC-BE90-8D17C4EAFAE5}"/>
              </a:ext>
            </a:extLst>
          </p:cNvPr>
          <p:cNvSpPr txBox="1"/>
          <p:nvPr/>
        </p:nvSpPr>
        <p:spPr>
          <a:xfrm>
            <a:off x="66675" y="5123684"/>
            <a:ext cx="120586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проекта: «МЭРИЯ И ВСЕ ЕЁ НАПРАВЛЕНИЯ»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информационный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Подготовил: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Аббасов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Искандер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Хилал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Оглы, 9-В класс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Руководитель проекта: Стаценко Е.А.</a:t>
            </a:r>
          </a:p>
        </p:txBody>
      </p:sp>
    </p:spTree>
    <p:extLst>
      <p:ext uri="{BB962C8B-B14F-4D97-AF65-F5344CB8AC3E}">
        <p14:creationId xmlns:p14="http://schemas.microsoft.com/office/powerpoint/2010/main" val="398405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03A470-D303-410F-BA7D-AC83F08E9EDF}"/>
              </a:ext>
            </a:extLst>
          </p:cNvPr>
          <p:cNvSpPr txBox="1"/>
          <p:nvPr/>
        </p:nvSpPr>
        <p:spPr>
          <a:xfrm>
            <a:off x="285751" y="1357313"/>
            <a:ext cx="1160144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проекта: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«МЭРИЯ И ВСЕ ЕЁ НАПРАВЛЕНИЯ»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Мэрия играет важную роль в управлении городом, но её работа сталкивается с разными проблемами. Важно понять, насколько она эффективна, как взаимодействует с властями и какие программы помогают развивать города, особенно в Крыму и Севастополе после изменений в 2014 году.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данного проекта: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Изучить, как работают мэрии Крыма и Севастополя, какие у них задачи и как они управляют городами.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поставленной цели были сформулированы следующие задачи: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Узнать, как развивались мэрии раньше.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Разобраться, что изменилось после 2014 года.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Понять, как сегодня устроены мэрии и чем они занимаются.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Определить их главные обязанности в управлении городом.</a:t>
            </a:r>
          </a:p>
        </p:txBody>
      </p:sp>
    </p:spTree>
    <p:extLst>
      <p:ext uri="{BB962C8B-B14F-4D97-AF65-F5344CB8AC3E}">
        <p14:creationId xmlns:p14="http://schemas.microsoft.com/office/powerpoint/2010/main" val="78989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260CAE-3D30-40FB-807E-3B9046737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57429"/>
            <a:ext cx="11930063" cy="5000624"/>
          </a:xfrm>
        </p:spPr>
        <p:txBody>
          <a:bodyPr/>
          <a:lstStyle/>
          <a:p>
            <a:pPr algn="just"/>
            <a:r>
              <a:rPr lang="ru-RU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РАЗДЕЛ 1. ИСТОРИЧЕСКИЙ КОНТЕКСТ И СОВРЕМЕННЫЕ РЕАЛИИ МЕСТНОГО САМОУПРАВЛЕНИЯ В РЕСПУБЛИКЕ КРЫМ И СЕВАСТОПОЛЕ</a:t>
            </a:r>
            <a:br>
              <a:rPr lang="ru-RU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1.1. Развитие городской администрации в Крыму: от Российской империи до современности;</a:t>
            </a:r>
            <a:b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1.2. Особый статус Севастополя: военное управление и городское самоуправление;</a:t>
            </a:r>
            <a:b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1.3. Изменения в административной системе после 2014 года.</a:t>
            </a:r>
            <a:b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РАЗДЕЛ 2. СОВРЕМЕННАЯ СТРУКТУРА И ПОЛНОМОЧИЯ МЭРИЙ В КРЫМУ И СЕВАСТОПОЛЕ</a:t>
            </a:r>
            <a:br>
              <a:rPr lang="ru-RU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2.1. Административная структура органов местного самоуправления в Крыму и Севастополе;</a:t>
            </a:r>
            <a:b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2.2. Исполнительная власть и мэрия в Севастополе: структура, особенности и функции;</a:t>
            </a:r>
            <a:b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2.3. Структура исполнительной власти Республики Крым, полномочия и функции.</a:t>
            </a:r>
            <a:endParaRPr lang="ru-RU" sz="2200" b="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5F4B63-A4C6-4765-B373-0B35717AB17B}"/>
              </a:ext>
            </a:extLst>
          </p:cNvPr>
          <p:cNvSpPr txBox="1"/>
          <p:nvPr/>
        </p:nvSpPr>
        <p:spPr>
          <a:xfrm>
            <a:off x="2771776" y="299947"/>
            <a:ext cx="9420224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состоит из введения, двух разделов, каждый из которых включает в себя три подраздела, выводы, список использованной литературы и приложение.</a:t>
            </a:r>
          </a:p>
        </p:txBody>
      </p:sp>
    </p:spTree>
    <p:extLst>
      <p:ext uri="{BB962C8B-B14F-4D97-AF65-F5344CB8AC3E}">
        <p14:creationId xmlns:p14="http://schemas.microsoft.com/office/powerpoint/2010/main" val="577011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F14369-3734-4DBE-AD57-A6B51384DE6D}"/>
              </a:ext>
            </a:extLst>
          </p:cNvPr>
          <p:cNvSpPr txBox="1"/>
          <p:nvPr/>
        </p:nvSpPr>
        <p:spPr>
          <a:xfrm>
            <a:off x="2557463" y="261461"/>
            <a:ext cx="96345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Мэрия – 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администрация города, которая занимается его управлением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0F356FD3-4550-40BC-9A31-BC086A141D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4954259"/>
              </p:ext>
            </p:extLst>
          </p:nvPr>
        </p:nvGraphicFramePr>
        <p:xfrm>
          <a:off x="2360611" y="1333203"/>
          <a:ext cx="87979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0526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DEEBEE9-ECDE-42FD-9F50-0FBD874DFC36}"/>
              </a:ext>
            </a:extLst>
          </p:cNvPr>
          <p:cNvSpPr txBox="1"/>
          <p:nvPr/>
        </p:nvSpPr>
        <p:spPr>
          <a:xfrm>
            <a:off x="400049" y="856357"/>
            <a:ext cx="1151572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Исторический контекст и современные реалии местного самоуправления в Крыму и Севастополе</a:t>
            </a:r>
          </a:p>
          <a:p>
            <a:pPr algn="just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городской администрации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империи (с 1783 г.) городское самоуправление ограничено, управление осуществляют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чиновники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СССР (с 1954 г.) органы местного самоуправления существовали, но были под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жестким контролем центра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Особый статус Севастополя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XIX веке –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военными властями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ограниченное самоуправление.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СССР – город республиканского подчинения, мэрия под контролем партийных органов.</a:t>
            </a:r>
          </a:p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после 2014 года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Крым и Севастополь стали субъектами РФ.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Мэрии управляют городским хозяйством, образованием, социальной сферой.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Севастополь – город федерального значения, мэрия координирует местное управление и взаимодействует с федеральными властями.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071E31-8FCD-4E9A-BD4F-655E434E9D5E}"/>
              </a:ext>
            </a:extLst>
          </p:cNvPr>
          <p:cNvSpPr txBox="1"/>
          <p:nvPr/>
        </p:nvSpPr>
        <p:spPr>
          <a:xfrm>
            <a:off x="4443413" y="218777"/>
            <a:ext cx="3200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1. РАЗДЕЛ</a:t>
            </a:r>
          </a:p>
        </p:txBody>
      </p:sp>
    </p:spTree>
    <p:extLst>
      <p:ext uri="{BB962C8B-B14F-4D97-AF65-F5344CB8AC3E}">
        <p14:creationId xmlns:p14="http://schemas.microsoft.com/office/powerpoint/2010/main" val="2912803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>
            <a:extLst>
              <a:ext uri="{FF2B5EF4-FFF2-40B4-BE49-F238E27FC236}">
                <a16:creationId xmlns:a16="http://schemas.microsoft.com/office/drawing/2014/main" id="{33BEBA31-3979-4875-8FE7-099F7755010A}"/>
              </a:ext>
            </a:extLst>
          </p:cNvPr>
          <p:cNvSpPr/>
          <p:nvPr/>
        </p:nvSpPr>
        <p:spPr>
          <a:xfrm>
            <a:off x="4514850" y="171450"/>
            <a:ext cx="3314700" cy="12001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DA2E2C0-6603-4344-A901-4A4559A018E7}"/>
              </a:ext>
            </a:extLst>
          </p:cNvPr>
          <p:cNvSpPr/>
          <p:nvPr/>
        </p:nvSpPr>
        <p:spPr>
          <a:xfrm>
            <a:off x="585788" y="1700213"/>
            <a:ext cx="3929062" cy="172878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РФ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Крым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районов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AF0A773-2DD3-4B82-BFFA-B91A51BC2A8B}"/>
              </a:ext>
            </a:extLst>
          </p:cNvPr>
          <p:cNvSpPr/>
          <p:nvPr/>
        </p:nvSpPr>
        <p:spPr>
          <a:xfrm>
            <a:off x="7829550" y="1700212"/>
            <a:ext cx="3929062" cy="172878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РФ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Севастополь -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 федерального значения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FE7E8B3D-F2CB-47BA-9704-A66C3FBE9CCD}"/>
              </a:ext>
            </a:extLst>
          </p:cNvPr>
          <p:cNvCxnSpPr/>
          <p:nvPr/>
        </p:nvCxnSpPr>
        <p:spPr>
          <a:xfrm flipH="1">
            <a:off x="3028950" y="971550"/>
            <a:ext cx="1485900" cy="72866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8CB62840-B2F9-4AC2-A7FD-E6EF2CCFD01B}"/>
              </a:ext>
            </a:extLst>
          </p:cNvPr>
          <p:cNvCxnSpPr>
            <a:cxnSpLocks/>
          </p:cNvCxnSpPr>
          <p:nvPr/>
        </p:nvCxnSpPr>
        <p:spPr>
          <a:xfrm>
            <a:off x="7829550" y="971550"/>
            <a:ext cx="1628775" cy="72866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2AFD9BAC-6BB3-4C78-822E-9BB8FF09DFD8}"/>
              </a:ext>
            </a:extLst>
          </p:cNvPr>
          <p:cNvCxnSpPr>
            <a:cxnSpLocks/>
          </p:cNvCxnSpPr>
          <p:nvPr/>
        </p:nvCxnSpPr>
        <p:spPr>
          <a:xfrm>
            <a:off x="2809875" y="3429000"/>
            <a:ext cx="0" cy="52863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6D8AEDD9-B100-4B31-865C-097360048287}"/>
              </a:ext>
            </a:extLst>
          </p:cNvPr>
          <p:cNvCxnSpPr>
            <a:cxnSpLocks/>
          </p:cNvCxnSpPr>
          <p:nvPr/>
        </p:nvCxnSpPr>
        <p:spPr>
          <a:xfrm>
            <a:off x="9205913" y="3429000"/>
            <a:ext cx="0" cy="52863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Овал 11">
            <a:extLst>
              <a:ext uri="{FF2B5EF4-FFF2-40B4-BE49-F238E27FC236}">
                <a16:creationId xmlns:a16="http://schemas.microsoft.com/office/drawing/2014/main" id="{134D6710-F4DA-4036-BC39-33A682363648}"/>
              </a:ext>
            </a:extLst>
          </p:cNvPr>
          <p:cNvSpPr/>
          <p:nvPr/>
        </p:nvSpPr>
        <p:spPr>
          <a:xfrm>
            <a:off x="907259" y="3957638"/>
            <a:ext cx="3400424" cy="77152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МЭРИЯ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A10B9544-2D11-4488-A69E-6DD373D00512}"/>
              </a:ext>
            </a:extLst>
          </p:cNvPr>
          <p:cNvSpPr/>
          <p:nvPr/>
        </p:nvSpPr>
        <p:spPr>
          <a:xfrm>
            <a:off x="7829550" y="3957637"/>
            <a:ext cx="3400424" cy="77152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МЭРИЯ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339576FE-62E6-440D-89F8-2D55F5AEA0AC}"/>
              </a:ext>
            </a:extLst>
          </p:cNvPr>
          <p:cNvCxnSpPr>
            <a:cxnSpLocks/>
          </p:cNvCxnSpPr>
          <p:nvPr/>
        </p:nvCxnSpPr>
        <p:spPr>
          <a:xfrm>
            <a:off x="1676400" y="4729162"/>
            <a:ext cx="0" cy="52863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596635DB-ED51-4955-BA73-0997292B79AD}"/>
              </a:ext>
            </a:extLst>
          </p:cNvPr>
          <p:cNvCxnSpPr>
            <a:cxnSpLocks/>
          </p:cNvCxnSpPr>
          <p:nvPr/>
        </p:nvCxnSpPr>
        <p:spPr>
          <a:xfrm>
            <a:off x="10648950" y="4729162"/>
            <a:ext cx="0" cy="52863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Овал 15">
            <a:extLst>
              <a:ext uri="{FF2B5EF4-FFF2-40B4-BE49-F238E27FC236}">
                <a16:creationId xmlns:a16="http://schemas.microsoft.com/office/drawing/2014/main" id="{2332E692-235F-4DDC-90BB-0104996EC73F}"/>
              </a:ext>
            </a:extLst>
          </p:cNvPr>
          <p:cNvSpPr/>
          <p:nvPr/>
        </p:nvSpPr>
        <p:spPr>
          <a:xfrm>
            <a:off x="727869" y="5257800"/>
            <a:ext cx="3400424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5EBCB998-7B9A-4E19-9D7E-9183FCE17503}"/>
              </a:ext>
            </a:extLst>
          </p:cNvPr>
          <p:cNvSpPr/>
          <p:nvPr/>
        </p:nvSpPr>
        <p:spPr>
          <a:xfrm>
            <a:off x="8269318" y="5305625"/>
            <a:ext cx="3400424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ДЕПАРТАМЕНТЫ</a:t>
            </a:r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ECBD2128-0F42-4F35-AA05-620A1EED2391}"/>
              </a:ext>
            </a:extLst>
          </p:cNvPr>
          <p:cNvSpPr/>
          <p:nvPr/>
        </p:nvSpPr>
        <p:spPr>
          <a:xfrm rot="17416188">
            <a:off x="2876058" y="3334010"/>
            <a:ext cx="4573473" cy="899021"/>
          </a:xfrm>
          <a:prstGeom prst="rightArrow">
            <a:avLst/>
          </a:prstGeom>
          <a:solidFill>
            <a:srgbClr val="D0998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Отчёты / решают вопросы</a:t>
            </a:r>
          </a:p>
        </p:txBody>
      </p:sp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id="{309765E4-A540-4799-87EE-489FF3C49C64}"/>
              </a:ext>
            </a:extLst>
          </p:cNvPr>
          <p:cNvSpPr/>
          <p:nvPr/>
        </p:nvSpPr>
        <p:spPr>
          <a:xfrm rot="15164436">
            <a:off x="5021317" y="3346302"/>
            <a:ext cx="4573473" cy="899021"/>
          </a:xfrm>
          <a:prstGeom prst="rightArrow">
            <a:avLst/>
          </a:prstGeom>
          <a:solidFill>
            <a:srgbClr val="D0998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Отчёты / решают вопросы</a:t>
            </a:r>
          </a:p>
        </p:txBody>
      </p:sp>
    </p:spTree>
    <p:extLst>
      <p:ext uri="{BB962C8B-B14F-4D97-AF65-F5344CB8AC3E}">
        <p14:creationId xmlns:p14="http://schemas.microsoft.com/office/powerpoint/2010/main" val="3568310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4EBFF8D-95C6-487F-A013-285FCE15A64D}"/>
              </a:ext>
            </a:extLst>
          </p:cNvPr>
          <p:cNvSpPr txBox="1"/>
          <p:nvPr/>
        </p:nvSpPr>
        <p:spPr>
          <a:xfrm>
            <a:off x="200025" y="986374"/>
            <a:ext cx="11991975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федерального бюджета на 2025 год для Крыма и Севастополя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ru-RU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 органы:</a:t>
            </a:r>
          </a:p>
          <a:p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Минфин РФ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разрабатывает и утверждает бюджет.</a:t>
            </a:r>
          </a:p>
          <a:p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Минфин Крыма, Правительство Севастополя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исполняют бюджет, распределяют средства.</a:t>
            </a:r>
          </a:p>
          <a:p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контролирует использование денег.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ru-RU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распределяют бюджет: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Госпрограммы – финансирование инфраструктуры,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соцсферы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здравоохранения, образования.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направления – поддержка региональных бюджетов (потребности регионов).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выплаты – пенсии, пособия, жилье, помощь семьям.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ru-RU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Крыма и Севастополя: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субсидии для экономики и социальной стабильности.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инфраструктурных проектов (дороги, энергетика, вода).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на федеральном уровне для эффективного расходования средств.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📊 </a:t>
            </a:r>
            <a:r>
              <a:rPr lang="ru-RU" sz="2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 Бюджет направлен на развитие региона, улучшение жизни людей и контроль за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050242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AD0D99D-1953-4C53-8BB4-B095D855B913}"/>
              </a:ext>
            </a:extLst>
          </p:cNvPr>
          <p:cNvSpPr txBox="1"/>
          <p:nvPr/>
        </p:nvSpPr>
        <p:spPr>
          <a:xfrm>
            <a:off x="145257" y="1010245"/>
            <a:ext cx="11644312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проведённого исследования были изучены: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✅ Историческая эволюция: Местное самоуправление в Крыму и Севастополе прошло сложный путь от дореволюционного периода до интеграции в российскую систему после 2014 года.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✅ Административные особенности: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Крыму мэрии подчиняются региональным властям, сохраняя частичную автономию.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Севастополе местное самоуправление тесно связано с федеральной системой.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✅ Проблемы: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зависимость от федерального бюджета.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Бюрократия и кадровый дефицит.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Дисбаланс полномочий между уровнями власти.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✅ Перспективы развития: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собственных источников доходов.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цифровых технологий и принципов «умного города».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инвестиций и повышение открытости власти.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📌 Вывод: Оптимизация работы мэрий, финансовая самостоятельность и новые технологии помогут сделать города удобнее для жизни и обеспечить их устойчивое развитие.</a:t>
            </a:r>
          </a:p>
        </p:txBody>
      </p:sp>
    </p:spTree>
    <p:extLst>
      <p:ext uri="{BB962C8B-B14F-4D97-AF65-F5344CB8AC3E}">
        <p14:creationId xmlns:p14="http://schemas.microsoft.com/office/powerpoint/2010/main" val="2649643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B76FBC-B8D3-49CE-9615-B4E5E0F13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3063" y="5767388"/>
            <a:ext cx="8534400" cy="819150"/>
          </a:xfrm>
        </p:spPr>
        <p:txBody>
          <a:bodyPr/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857262770"/>
      </p:ext>
    </p:extLst>
  </p:cSld>
  <p:clrMapOvr>
    <a:masterClrMapping/>
  </p:clrMapOvr>
</p:sld>
</file>

<file path=ppt/theme/theme1.xml><?xml version="1.0" encoding="utf-8"?>
<a:theme xmlns:a="http://schemas.openxmlformats.org/drawingml/2006/main" name="Edu globalization">
  <a:themeElements>
    <a:clrScheme name="Edu globaliz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 globalizatio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u globaliz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globaliz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globaliz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globaliz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globaliz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globaliz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746</Words>
  <Application>Microsoft Office PowerPoint</Application>
  <PresentationFormat>Широкоэкранный</PresentationFormat>
  <Paragraphs>81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Century Gothic</vt:lpstr>
      <vt:lpstr>Times New Roman</vt:lpstr>
      <vt:lpstr>Edu globalization</vt:lpstr>
      <vt:lpstr>Презентация PowerPoint</vt:lpstr>
      <vt:lpstr>Презентация PowerPoint</vt:lpstr>
      <vt:lpstr>РАЗДЕЛ 1. ИСТОРИЧЕСКИЙ КОНТЕКСТ И СОВРЕМЕННЫЕ РЕАЛИИ МЕСТНОГО САМОУПРАВЛЕНИЯ В РЕСПУБЛИКЕ КРЫМ И СЕВАСТОПОЛЕ 1.1. Развитие городской администрации в Крыму: от Российской империи до современности; 1.2. Особый статус Севастополя: военное управление и городское самоуправление; 1.3. Изменения в административной системе после 2014 года.   РАЗДЕЛ 2. СОВРЕМЕННАЯ СТРУКТУРА И ПОЛНОМОЧИЯ МЭРИЙ В КРЫМУ И СЕВАСТОПОЛЕ 2.1. Административная структура органов местного самоуправления в Крыму и Севастополе; 2.2. Исполнительная власть и мэрия в Севастополе: структура, особенности и функции; 2.3. Структура исполнительной власти Республики Крым, полномочия и функции.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Admin</cp:lastModifiedBy>
  <cp:revision>39</cp:revision>
  <cp:lastPrinted>2025-03-24T19:32:53Z</cp:lastPrinted>
  <dcterms:created xsi:type="dcterms:W3CDTF">2014-08-26T19:57:34Z</dcterms:created>
  <dcterms:modified xsi:type="dcterms:W3CDTF">2025-03-24T19:34:24Z</dcterms:modified>
</cp:coreProperties>
</file>