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E65CC3-2AEB-4387-9D24-A42B2EBB4F91}" type="datetimeFigureOut">
              <a:rPr lang="ru-RU" smtClean="0"/>
              <a:t>24.12.2024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919236-C265-4100-81CF-393BAD48059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МКОУ «Садовская СОШ №1»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221088"/>
            <a:ext cx="6400800" cy="170574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Выполнила работу: Магомедова </a:t>
            </a:r>
            <a:r>
              <a:rPr lang="ru-RU" dirty="0" err="1" smtClean="0">
                <a:solidFill>
                  <a:schemeClr val="tx1"/>
                </a:solidFill>
              </a:rPr>
              <a:t>Патимат</a:t>
            </a:r>
            <a:r>
              <a:rPr lang="ru-RU" dirty="0" smtClean="0">
                <a:solidFill>
                  <a:schemeClr val="tx1"/>
                </a:solidFill>
              </a:rPr>
              <a:t>, обучающаяся 5 класса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Руководитель: Кравченко Ольга Николаевна, учитель технологии, педагог дополнительного образования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052736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Выполнить </a:t>
            </a:r>
            <a:r>
              <a:rPr lang="ru-RU" dirty="0"/>
              <a:t> новогодние </a:t>
            </a:r>
            <a:r>
              <a:rPr lang="ru-RU" dirty="0" smtClean="0"/>
              <a:t>модели 3д ручкой </a:t>
            </a:r>
            <a:r>
              <a:rPr lang="ru-RU" dirty="0"/>
              <a:t>  — хороший способ сделать праздничные подарки и украшения, игрушки и элементы декора своими руками. Такие поделки принесут много радости любой семье </a:t>
            </a:r>
            <a:r>
              <a:rPr lang="ru-RU" dirty="0" smtClean="0"/>
              <a:t>и </a:t>
            </a:r>
            <a:r>
              <a:rPr lang="ru-RU" dirty="0"/>
              <a:t>ее друзьям</a:t>
            </a:r>
            <a:r>
              <a:rPr lang="ru-RU" dirty="0" smtClean="0"/>
              <a:t>. При выполнении своих моделей я использовала 3д ручку и пластик АБС. Модели можно повесить на елку или подарить друзьям или родственникам, прятать </a:t>
            </a:r>
            <a:r>
              <a:rPr lang="ru-RU" dirty="0"/>
              <a:t>маленькие подарки в </a:t>
            </a:r>
            <a:r>
              <a:rPr lang="ru-RU" dirty="0" smtClean="0"/>
              <a:t> подарочной коробке.</a:t>
            </a:r>
            <a:r>
              <a:rPr lang="ru-RU" dirty="0"/>
              <a:t> </a:t>
            </a:r>
            <a:r>
              <a:rPr lang="ru-RU" dirty="0" smtClean="0"/>
              <a:t>Когда выполняешь модели 3д ручкой можно использовать любой цвет пластика, использовать разные извилистые нити. Чтобы выполнить модель надо прежде всего представить себе как она будет выглядеть. А также необходимо соблюдать технику безопасности при работе с 3д ручкой.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3\Downloads\17350214480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124744"/>
            <a:ext cx="3744416" cy="499255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9512" y="1988840"/>
            <a:ext cx="472853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Новогодние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игрушки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</a:p>
          <a:p>
            <a:pPr algn="ctr"/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31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МКОУ «Садовская СОШ №1»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МКОУ «Садовская СОШ №1»</dc:title>
  <dc:creator>s3</dc:creator>
  <cp:lastModifiedBy>s3</cp:lastModifiedBy>
  <cp:revision>9</cp:revision>
  <dcterms:created xsi:type="dcterms:W3CDTF">2024-12-24T05:21:15Z</dcterms:created>
  <dcterms:modified xsi:type="dcterms:W3CDTF">2024-12-24T06:50:48Z</dcterms:modified>
</cp:coreProperties>
</file>