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3" r:id="rId3"/>
    <p:sldId id="284" r:id="rId4"/>
    <p:sldId id="266" r:id="rId5"/>
    <p:sldId id="259" r:id="rId6"/>
    <p:sldId id="280" r:id="rId7"/>
    <p:sldId id="277" r:id="rId8"/>
    <p:sldId id="265" r:id="rId9"/>
    <p:sldId id="274" r:id="rId10"/>
    <p:sldId id="282" r:id="rId11"/>
    <p:sldId id="285" r:id="rId12"/>
    <p:sldId id="260" r:id="rId13"/>
    <p:sldId id="258" r:id="rId14"/>
    <p:sldId id="271" r:id="rId15"/>
    <p:sldId id="281" r:id="rId16"/>
    <p:sldId id="272" r:id="rId17"/>
    <p:sldId id="261" r:id="rId18"/>
    <p:sldId id="286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a" initials="A" lastIdx="2" clrIdx="0">
    <p:extLst>
      <p:ext uri="{19B8F6BF-5375-455C-9EA6-DF929625EA0E}">
        <p15:presenceInfo xmlns:p15="http://schemas.microsoft.com/office/powerpoint/2012/main" userId="A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8197D-B9E9-4D7A-B448-0821214EF501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CFA0B-A405-4ABB-B32D-584BE3C8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CFA0B-A405-4ABB-B32D-584BE3C843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2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CF4D8-27F7-46C5-AD3B-D0437FD66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897E83-F575-4169-8811-1DC630421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18B15-CE76-4CAB-9ADB-FA6F0659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FDD-762D-431E-8EBD-C6D05458D7D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682A0-560C-4EF2-BA07-0B76FBB0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AE258-7C7F-4C8A-A775-DDD595EB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D3DD-84CC-411B-8C25-8A5C47B3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79BE9-C73C-436C-861D-268A1875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33ABCA-0C92-44C2-B42C-9C131E09A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AC657F-4A74-4B35-BCCC-70EE9185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FDD-762D-431E-8EBD-C6D05458D7D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C6F23-A1D8-47FF-B2C5-7BE3ADC0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0E09DC-7D86-4607-9E8A-9377E0B1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D3DD-84CC-411B-8C25-8A5C47B3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9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B4E8F6-2C86-49B6-B3F3-8CCB499A2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7EA18-A038-4192-821E-1FC0B5DFF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9E4A9-AE31-4104-9E65-31A43EB0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FDD-762D-431E-8EBD-C6D05458D7D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2B5CB-0640-4882-8FE5-EF70A51A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D9E72-584F-469B-A706-16376BD4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D3DD-84CC-411B-8C25-8A5C47B3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3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0A01C-0F40-4E50-812D-71196AA7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093C2-FA4F-49B6-AEFD-241C47553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0DCCE8-9D8D-44B1-8AF9-580E4444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FDD-762D-431E-8EBD-C6D05458D7D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BAFACD-CC80-4E1C-BF18-8CC2954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C159C3-1F47-4B22-8023-0B53DE06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D3DD-84CC-411B-8C25-8A5C47B3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95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BBF88-F689-407B-85BF-4151E246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B9C9AC-43D7-4721-891E-3DE6E29C3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F65F26-71D2-41C6-AB75-25FDEDCF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FDD-762D-431E-8EBD-C6D05458D7D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29533E-87E2-40E0-82F3-57686FC1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4A0B4-9312-46C1-A211-5E737936A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D3DD-84CC-411B-8C25-8A5C47B3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2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D9CC0-0ED5-4863-9CAC-D8F0BCCB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9771C-1C2D-437A-BCE6-0CC363835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B3DFC7-B2E2-4CCB-B3B0-EE346858C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7344AC-BC3E-4D7D-9404-8F9D6ECB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FDD-762D-431E-8EBD-C6D05458D7D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483368-90B8-451F-9D7F-DE0E3085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33933-644F-4683-BDBA-0482334E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D3DD-84CC-411B-8C25-8A5C47B3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9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4E17B-F365-4F8E-A087-D1701D75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258381-9173-45A7-80EE-B8C1F491F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AB42E7-3C15-4054-8B30-7A3A5D042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F9155C-0D36-4314-A643-7FA6E16F3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9AE51F-DBB2-4F5F-9F9E-F859DC6F8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947AE-56D7-4D5C-AB6E-9DF1E944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FDD-762D-431E-8EBD-C6D05458D7D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CCB36-B0CA-42AD-85BC-476B7DDA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03774F-B65E-4169-BEF9-4047F53D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D3DD-84CC-411B-8C25-8A5C47B3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0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F50EB-5F4A-41B3-A7FE-DFF03EAE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60A869-8402-42A6-BE40-6E23677E4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FDD-762D-431E-8EBD-C6D05458D7D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866A33-FC45-4D18-8BCB-43A8C8886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D2FD86-F0BC-4F1F-A09E-C71478D3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D3DD-84CC-411B-8C25-8A5C47B3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1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BBE768-F2E7-461C-912B-6131BC61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FDD-762D-431E-8EBD-C6D05458D7D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69C225-FB7E-49C2-AE2A-F4697226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4929E4-C026-41AD-B714-9001327A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D3DD-84CC-411B-8C25-8A5C47B3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8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BBE82-9CD0-4C37-9F6D-2FE5EB13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CCDFD-76A1-4C21-A80E-45712C64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0F0051-BCA9-4AD0-A760-127670584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AC01A6-A82C-4B61-B716-7FBDB034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FDD-762D-431E-8EBD-C6D05458D7D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F94A23-45BE-4DE1-8CF2-3A012C03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5EB249-F222-4ECE-B423-7F4F3070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D3DD-84CC-411B-8C25-8A5C47B3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9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174C7-434D-4E88-932A-D2B7556B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CBAA73-5A26-4484-B79A-1DA0C5325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D30941-F352-4D03-9B7A-DB40EAA44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6920E2-0EB9-4329-9192-4A26C4DB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FDD-762D-431E-8EBD-C6D05458D7D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2FC927-C82A-45B2-84E4-289DF1EE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CBC4EF-4D02-4737-95F7-34A669DF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D3DD-84CC-411B-8C25-8A5C47B3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4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0C62-A9E1-4BF7-9C2C-8D72195D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109E76-A206-42BD-8533-875D2BBB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7EDA4-1239-4738-8BAD-A33942B68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BCFDD-762D-431E-8EBD-C6D05458D7D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9F25E9-99BE-41B3-96C9-B9ABC7AF2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55CB8-32E3-438E-8406-68E0B4847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D3DD-84CC-411B-8C25-8A5C47B3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7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84EDB5-35EA-4E99-866B-1499C44AE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3" y="231186"/>
            <a:ext cx="10530121" cy="6526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F564C0-5374-478B-AC40-C408E0B8B634}"/>
              </a:ext>
            </a:extLst>
          </p:cNvPr>
          <p:cNvSpPr txBox="1"/>
          <p:nvPr/>
        </p:nvSpPr>
        <p:spPr>
          <a:xfrm>
            <a:off x="8564880" y="4856480"/>
            <a:ext cx="283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Составила </a:t>
            </a:r>
            <a:r>
              <a:rPr lang="ru-RU" dirty="0" err="1"/>
              <a:t>Сагитулина</a:t>
            </a:r>
            <a:r>
              <a:rPr lang="ru-RU" dirty="0"/>
              <a:t> А.А.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2217E-B03D-4A18-97D9-FED8858A3E7B}"/>
              </a:ext>
            </a:extLst>
          </p:cNvPr>
          <p:cNvSpPr txBox="1"/>
          <p:nvPr/>
        </p:nvSpPr>
        <p:spPr>
          <a:xfrm>
            <a:off x="3241040" y="2641600"/>
            <a:ext cx="747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 КЛАСС ДЛЯ ПЕДАГОГОВ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C08D9-F8A6-4B25-B5EB-A77816D61290}"/>
              </a:ext>
            </a:extLst>
          </p:cNvPr>
          <p:cNvSpPr txBox="1"/>
          <p:nvPr/>
        </p:nvSpPr>
        <p:spPr>
          <a:xfrm>
            <a:off x="8529572" y="4799836"/>
            <a:ext cx="270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970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D375DD-F4EF-4799-AC3E-0C69B7650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68" y="228599"/>
            <a:ext cx="8699863" cy="65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8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0FD772-E833-4204-88FE-7F1684215D74}"/>
              </a:ext>
            </a:extLst>
          </p:cNvPr>
          <p:cNvSpPr txBox="1"/>
          <p:nvPr/>
        </p:nvSpPr>
        <p:spPr>
          <a:xfrm>
            <a:off x="1045029" y="892021"/>
            <a:ext cx="108247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продумать детали будущего рисунка. Самое главное в этом виде творчества — это фантазия. Именно от фантазии зависит как будет выглядеть конечный результат рисунка.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Обговариваем мелкие и крупные детали рисунка, а значит бумажные комочки нам понадобятся большого и маленького размеров. Соответственно отпечатки от них будут различаться по величине, также дорисовываются некоторые детали рисунка, например, трава, ствол дерева, крылья птиц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33082F-3078-43F2-A2B1-EBAB354FA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69" y="3553098"/>
            <a:ext cx="3640181" cy="27693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633E2D-5899-41EA-9AEC-946D3F7E7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0" y="3553098"/>
            <a:ext cx="4615543" cy="26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56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EA03E6-5FF1-491F-9375-258E4B11C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84908"/>
            <a:ext cx="8778239" cy="65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5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B5CA6-DE91-4207-89CA-1F670802A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35132"/>
            <a:ext cx="8865326" cy="645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542AC9-E27B-4024-883F-D73DF382F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23" y="385020"/>
            <a:ext cx="4763588" cy="6360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EDE81D-7B6E-49BD-8CDF-F9AE6DB48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9" y="384284"/>
            <a:ext cx="6249699" cy="63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6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C107FE-1CBE-4CCB-8AE9-EBA60ED64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0" y="295275"/>
            <a:ext cx="7576456" cy="6267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630EA-D5FD-490F-BFB1-81D8449B70AB}"/>
              </a:ext>
            </a:extLst>
          </p:cNvPr>
          <p:cNvSpPr txBox="1"/>
          <p:nvPr/>
        </p:nvSpPr>
        <p:spPr>
          <a:xfrm>
            <a:off x="8081554" y="295275"/>
            <a:ext cx="367501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Как делать: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пузырчатую пленку, пузырьками вверх и наносим кисточкой белую гуашь. Нужно стараться раскрасить всю поверхность плёнки, без пробелов, тогда рисунок получится более четким и красивым. Как только на штамп из плёнки нанесли краску, сразу же прикладываем её к листу бумаги, на которой изображён контур дерева и делаем отпечаток, формируя зимнюю крону дерева. Аккуратно убираем и любуемся полученным результатом.</a:t>
            </a:r>
          </a:p>
        </p:txBody>
      </p:sp>
    </p:spTree>
    <p:extLst>
      <p:ext uri="{BB962C8B-B14F-4D97-AF65-F5344CB8AC3E}">
        <p14:creationId xmlns:p14="http://schemas.microsoft.com/office/powerpoint/2010/main" val="135655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58829C-3A2D-4B19-A654-DB5D7286B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215537"/>
            <a:ext cx="8638903" cy="647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3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4D15BD-9946-42AF-9648-474348A0D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5" y="165463"/>
            <a:ext cx="9265921" cy="59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7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2C5E31-2110-47AF-978B-754CF3C0C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679267"/>
            <a:ext cx="10136777" cy="562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88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BBA36A-324B-449A-91C6-E59CC8953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26423"/>
            <a:ext cx="8821784" cy="63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FA027A-34B3-4CF1-8DD0-3B7E8D662DC5}"/>
              </a:ext>
            </a:extLst>
          </p:cNvPr>
          <p:cNvSpPr txBox="1"/>
          <p:nvPr/>
        </p:nvSpPr>
        <p:spPr>
          <a:xfrm>
            <a:off x="1288870" y="383177"/>
            <a:ext cx="910916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 педагогов с использованием нетрадиционных техник рисования на занятиях по изобразительной деятельности для детей дошкольного возраста.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с разными техниками рисования; способствовать формированию умения у педагогов ДОУ выполнять на практике несколько нетрадиционных методов рисования;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Повысить уровень мастерства педагогов.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творческие способности, интерес к рисованию, развивать воображение, мышление, эстетическое восприятие, фантазию. </a:t>
            </a:r>
          </a:p>
        </p:txBody>
      </p:sp>
    </p:spTree>
    <p:extLst>
      <p:ext uri="{BB962C8B-B14F-4D97-AF65-F5344CB8AC3E}">
        <p14:creationId xmlns:p14="http://schemas.microsoft.com/office/powerpoint/2010/main" val="426571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49316-AA5F-4611-AF51-BA2B1BC193C1}"/>
              </a:ext>
            </a:extLst>
          </p:cNvPr>
          <p:cNvSpPr txBox="1"/>
          <p:nvPr/>
        </p:nvSpPr>
        <p:spPr>
          <a:xfrm>
            <a:off x="905691" y="844731"/>
            <a:ext cx="1002356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en-US" dirty="0"/>
              <a:t>                                  </a:t>
            </a:r>
            <a:r>
              <a:rPr lang="ru-RU" dirty="0"/>
              <a:t>      </a:t>
            </a:r>
            <a:r>
              <a:rPr lang="en-US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«Мышление начинается с удивления»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Александрович Сухомлинский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с использованием нетрадиционных техник завораживает и увлекает детей. Это свободный творческий процесс, когда не присутствует слово нельзя, а существует возможность нарушать правила использования некоторых материалов и инструментов. Оригинальное, нетрадиционное рисование привлекает своей простотой, доступностью, а главное - неповторимостью рисунка.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«нетрадиционный» подразумевает использование материалов, инструментов, способов рисования, которые не являются общепринятыми, традиционными, широко известными.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более 30 видов различных техник нетрадиционного рисования, используемых в работе с детьми. Эти техники привлекают новизной, доступностью, как детям младшего дошкольного возраста, так и старших, хорошими итоговыми результатами. Работы в этих техниках получаются яркими, интересными и увлекательными.</a:t>
            </a:r>
          </a:p>
        </p:txBody>
      </p:sp>
    </p:spTree>
    <p:extLst>
      <p:ext uri="{BB962C8B-B14F-4D97-AF65-F5344CB8AC3E}">
        <p14:creationId xmlns:p14="http://schemas.microsoft.com/office/powerpoint/2010/main" val="393199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8B3699-2F96-490A-B39C-9F79094A8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" y="99367"/>
            <a:ext cx="10537373" cy="667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5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9FA3C1-132A-40EF-BA18-4A6A4235B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6" y="114575"/>
            <a:ext cx="8656320" cy="64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3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BE99BE-00A1-47AB-AFCC-89E015DB0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182881"/>
            <a:ext cx="10519954" cy="641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38BAC8-77F2-4718-9F94-CD3E2FD58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7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A70E57-B280-42B2-BA89-CD7BBB4D6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0"/>
            <a:ext cx="10650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A94A64-588B-49DC-9D4B-E28964824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51" y="191564"/>
            <a:ext cx="8741382" cy="64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60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356</Words>
  <Application>Microsoft Office PowerPoint</Application>
  <PresentationFormat>Широкоэкранный</PresentationFormat>
  <Paragraphs>21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</dc:creator>
  <cp:lastModifiedBy>Alena</cp:lastModifiedBy>
  <cp:revision>20</cp:revision>
  <dcterms:created xsi:type="dcterms:W3CDTF">2023-11-08T13:54:16Z</dcterms:created>
  <dcterms:modified xsi:type="dcterms:W3CDTF">2023-11-14T14:03:06Z</dcterms:modified>
</cp:coreProperties>
</file>