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2F1AC-9C23-4BD2-A15F-7C0558C5A75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84441-1DB1-4043-A6D2-310384E1D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4441-1DB1-4043-A6D2-310384E1D3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4441-1DB1-4043-A6D2-310384E1D3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11F0A-F854-46FE-8D5C-34D1263EE7F3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CD3670-322C-4872-B3FB-6D5E536E3C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214290"/>
            <a:ext cx="6241940" cy="4343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dirty="0" smtClean="0"/>
              <a:t>Проектирование заданий по математической </a:t>
            </a:r>
            <a:r>
              <a:rPr lang="ru-RU" sz="6600" dirty="0" smtClean="0"/>
              <a:t>грамотности</a:t>
            </a:r>
            <a:br>
              <a:rPr lang="ru-RU" sz="6600" dirty="0" smtClean="0"/>
            </a:br>
            <a:r>
              <a:rPr lang="ru-RU" sz="6600" dirty="0" smtClean="0"/>
              <a:t>6 класс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72074"/>
            <a:ext cx="7854696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математики Зыкова Р.П.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3000372"/>
            <a:ext cx="7530872" cy="12144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42984"/>
            <a:ext cx="7851648" cy="1785950"/>
          </a:xfrm>
        </p:spPr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Пеший поход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28380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учащихся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Тюнгюлюнской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 в апреле 2021 года совершила пеший поход, в честь 100-летия Героя Советского Союза Федора Кузьмича Попова, из поселка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Тюнгюлю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поселка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родной поселок Героя Попова. По маршруту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Тюнгюлю-Бедимя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25 км,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Бедимя-Сымах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25 км. В поход двинулись в  9:00. Через три часа по пути устроили привал  на один час,  около поселка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Бедимя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107996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Выберите нужные варианты ответа.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785925"/>
          <a:ext cx="8286808" cy="3429022"/>
        </p:xfrm>
        <a:graphic>
          <a:graphicData uri="http://schemas.openxmlformats.org/drawingml/2006/table">
            <a:tbl>
              <a:tblPr/>
              <a:tblGrid>
                <a:gridCol w="5609360"/>
                <a:gridCol w="2677448"/>
              </a:tblGrid>
              <a:tr h="4286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Утверждения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 b="1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1.Пеший поход был по маршруту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Бедимя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Сымах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Тюнгюлю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2.Пешеходы отдохнули на 1 час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 dirty="0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3.Герой Попов родился в поселке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Бедимя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 dirty="0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4.Весь путь пешеходов составляет 50 км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 dirty="0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5.В поход двинулись вечером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 dirty="0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6.Время всего пешего похода  длилось 10 ч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Верно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ah-RU" sz="2000" dirty="0">
                          <a:latin typeface="Times New Roman"/>
                          <a:ea typeface="Calibri"/>
                          <a:cs typeface="Times New Roman"/>
                        </a:rPr>
                        <a:t>Неверно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643578"/>
            <a:ext cx="441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Ответ: 1. НВ 2. В 3. НВ 4. В 5. НВ 6. 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3" algn="r" rtl="0">
              <a:spcBef>
                <a:spcPct val="0"/>
              </a:spcBef>
            </a:pPr>
            <a:r>
              <a:rPr lang="ru-RU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7854696" cy="4500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 каком темпе  будут  идти пешеходы из села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Тюнгюлю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 село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Сымах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19:00 вечера. Ответ округлите до единиц. </a:t>
            </a:r>
          </a:p>
          <a:p>
            <a:pPr algn="l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S=V: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1)S=25км•2=50км/ч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2)t=19ч - 9ч=10ч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 10ч - 1ч = 9 ч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4)V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=50км : 9 ч = 5(5)~6 км/ч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6км/ч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8992" y="214290"/>
            <a:ext cx="5214974" cy="2143140"/>
          </a:xfrm>
        </p:spPr>
        <p:txBody>
          <a:bodyPr>
            <a:normAutofit/>
          </a:bodyPr>
          <a:lstStyle/>
          <a:p>
            <a:pPr lvl="3"/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</a:rPr>
              <a:t>. Масштаб </a:t>
            </a:r>
            <a:r>
              <a:rPr lang="ru-RU" sz="2000" b="1" dirty="0">
                <a:solidFill>
                  <a:schemeClr val="tx1"/>
                </a:solidFill>
              </a:rPr>
              <a:t>карты 1:1 000 000. С помощью карты, найдите расстояние (по прямой) между поселками </a:t>
            </a:r>
            <a:r>
              <a:rPr lang="ru-RU" sz="2000" b="1" dirty="0" err="1">
                <a:solidFill>
                  <a:schemeClr val="tx1"/>
                </a:solidFill>
              </a:rPr>
              <a:t>Тюнгюлю</a:t>
            </a:r>
            <a:r>
              <a:rPr lang="ru-RU" sz="2000" b="1" dirty="0">
                <a:solidFill>
                  <a:schemeClr val="tx1"/>
                </a:solidFill>
              </a:rPr>
              <a:t> и </a:t>
            </a:r>
            <a:r>
              <a:rPr lang="ru-RU" sz="2000" b="1" dirty="0" err="1">
                <a:solidFill>
                  <a:schemeClr val="tx1"/>
                </a:solidFill>
              </a:rPr>
              <a:t>Сымах</a:t>
            </a:r>
            <a:r>
              <a:rPr lang="ru-RU" sz="2000" b="1" dirty="0">
                <a:solidFill>
                  <a:schemeClr val="tx1"/>
                </a:solidFill>
              </a:rPr>
              <a:t>. Ответ дайте в километрах.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20717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м = 100 см, 1 км = 1 000 м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1)3 см • 1 000 000 = 3 000 000 см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2)3 000 000 см : 100 см = 30 000 м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3)30 000 м : 1 000 м = 30 км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30 км</a:t>
            </a:r>
          </a:p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IMG_7866"/>
          <p:cNvPicPr>
            <a:picLocks noChangeAspect="1" noChangeArrowheads="1"/>
          </p:cNvPicPr>
          <p:nvPr/>
        </p:nvPicPr>
        <p:blipFill>
          <a:blip r:embed="rId4" cstate="print"/>
          <a:srcRect l="32300" t="12364" r="21538" b="51894"/>
          <a:stretch>
            <a:fillRect/>
          </a:stretch>
        </p:blipFill>
        <p:spPr bwMode="auto">
          <a:xfrm>
            <a:off x="2571736" y="2000240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319521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Пешеходы  могли бы пойти   по маршруту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Тюнгюлю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Тогда на сколько быстро бы они   дошли, по сравнению с временем первого маршрута, если известно что темп пешеходов по маршруту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Тюнгюлю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такая же,  как и по маршруту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Тюнгюлю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Бедимя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/>
              <a:t>  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10ч - 1ч = 9 ч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30 км : 6 км/ч = 5 ч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9 ч – 5 ч = 4 ч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4 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285728"/>
            <a:ext cx="4959104" cy="6357982"/>
          </a:xfrm>
        </p:spPr>
        <p:txBody>
          <a:bodyPr>
            <a:normAutofit lnSpcReduction="10000"/>
          </a:bodyPr>
          <a:lstStyle/>
          <a:p>
            <a:pPr marL="0" marR="45720" lvl="3" algn="l"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Вес рюкзака в походе  у тренированного ученика составляет треть от массы  тела, у новичков  четверть. В таблице даны масса некоторых участников пешего похода и вес их рюкзаков.  Установите соответствие между массой тела и их рюкзаком. К каждому элементу первого столбца подберите соответствующий элемент из второго столбца. Сколько всего новичков было в походе? 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1)16 кг •3 кг = 48 кг (т)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2)22 кг • 3 кг = 66 кг (т)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3)13 кг • 4 кг = 52 кг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4)18 кг • 3 кг = 54 кг (т)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5)18 кг • 4 кг = 72 кг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Ответ:А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3 Б) 4 В) 2 Г) 1 Д) 5 </a:t>
            </a:r>
          </a:p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другой ответ А) 3 Б) 4 В) 2 Г) 5 Д) 1 В походе было 2 новичка</a:t>
            </a:r>
          </a:p>
          <a:p>
            <a:pPr algn="l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071678"/>
          <a:ext cx="2786082" cy="2054479"/>
        </p:xfrm>
        <a:graphic>
          <a:graphicData uri="http://schemas.openxmlformats.org/drawingml/2006/table">
            <a:tbl>
              <a:tblPr/>
              <a:tblGrid>
                <a:gridCol w="1393041"/>
                <a:gridCol w="1393041"/>
              </a:tblGrid>
              <a:tr h="2262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Масса тела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Вес рюкзака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А)48 кг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1) 18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Б) 66 кг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2) 13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В) 52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3) 16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Г) 54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4) 22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Д) 72 кг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5) 18 кг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285728"/>
            <a:ext cx="5030542" cy="564360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задания и система оценивания</a:t>
            </a: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Содержательная область оценки:  неопределенность и данные</a:t>
            </a: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область оценки: интерпретировать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Контекст: общественный, практический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 задания: средний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 ответа: задание с выбором ответа  и с развернутым ответом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 оценки: выполнять действия с величинами времени, скорости и делать вывод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Максимальный балл:  9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ecacdd1a83ab05d5b56f6e4b153471e1-412024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357554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285728"/>
          <a:ext cx="7119966" cy="6357982"/>
        </p:xfrm>
        <a:graphic>
          <a:graphicData uri="http://schemas.openxmlformats.org/drawingml/2006/table">
            <a:tbl>
              <a:tblPr/>
              <a:tblGrid>
                <a:gridCol w="7119966"/>
              </a:tblGrid>
              <a:tr h="3973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Критерии оценивания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4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балл – дан верный ответ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        0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баллов – дан другой ответ или ответ отсутствует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1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балла – дан верный ответ и приведено верное решение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балл – допущена арифметическая ошибка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 баллов – дан другой ответ или ответ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       2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балла – дан верный ответ и приведено верное решение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       1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балл –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записаны соответствующие решению верные выражения,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но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      допущена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арифметическая ошибка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0 баллов – дан другой ответ или ответ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отс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1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балла – дан верный ответ и приведено верное решение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балл –дан только ответ или допущена арифметическая ошибка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 баллов – дан другой ответ или ответ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1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 балла – дан верный ответ и приведено верное решение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балл – допущена арифметическая ошибка или ответил только на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один вопрос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 баллов – дан другой ответ или ответ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763</Words>
  <Application>Microsoft Office PowerPoint</Application>
  <PresentationFormat>Экран (4:3)</PresentationFormat>
  <Paragraphs>97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Проектирование заданий по математической грамотности 6 класс</vt:lpstr>
      <vt:lpstr>       Пеший поход </vt:lpstr>
      <vt:lpstr> </vt:lpstr>
      <vt:lpstr>  </vt:lpstr>
      <vt:lpstr>3. Масштаб карты 1:1 000 000. С помощью карты, найдите расстояние (по прямой) между поселками Тюнгюлю и Сымах. Ответ дайте в километрах.     </vt:lpstr>
      <vt:lpstr>   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2023-11-01T11:17:15Z</dcterms:created>
  <dcterms:modified xsi:type="dcterms:W3CDTF">2023-11-01T22:35:18Z</dcterms:modified>
</cp:coreProperties>
</file>