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5448" y="2852936"/>
            <a:ext cx="496855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МКДОУ </a:t>
            </a:r>
            <a:r>
              <a:rPr lang="ru-RU" dirty="0" err="1" smtClean="0"/>
              <a:t>д</a:t>
            </a:r>
            <a:r>
              <a:rPr lang="ru-RU" dirty="0" smtClean="0"/>
              <a:t>/с №5 «Теремок»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 1 квалификационной категории </a:t>
            </a:r>
            <a:br>
              <a:rPr lang="ru-RU" dirty="0" smtClean="0"/>
            </a:br>
            <a:r>
              <a:rPr lang="ru-RU" dirty="0" smtClean="0"/>
              <a:t>Казанова И. С.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7456" y="6165304"/>
            <a:ext cx="4896544" cy="4594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Комсомольск 2025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8661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s://sun9-12.userapi.com/impg/T33jHxBgWZ1lftmKszJO9GQly5l3s_I2QCGCCw/qcD5S1Umsvg.jpg?size=1080x633&amp;quality=95&amp;sign=2582ac56295ec6c5eaa74f0ada0fe6d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299176" cy="4278129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0" y="4176861"/>
            <a:ext cx="9144000" cy="268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Гуси - крупные птицы. По размерам больше уток, но меньше лебедей. Оранжевые лапки снабжены перепонками для передвижения в воде. Общаются птицы друг с другом с помощью гогота, в плохом настроении шипят.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un9-49.userapi.com/impg/el0HQjaZl59Hqz6S_8tfUTzgWnGVBVFbgdSZoQ/rvkgJRl8B08.jpg?size=1080x1028&amp;quality=95&amp;sign=5934e3f6c33271dca2a1dbefc4e040b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191110" cy="494116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Утки-птицы среднего размера с относительно короткой шеей, окраска оперения бывает разная.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В каком порядке улетают птицы? </a:t>
            </a:r>
          </a:p>
          <a:p>
            <a:r>
              <a:rPr lang="ru-RU" dirty="0" smtClean="0"/>
              <a:t>Первыми улетают насекомоядные птицы (</a:t>
            </a:r>
            <a:r>
              <a:rPr lang="ru-RU" dirty="0" err="1" smtClean="0"/>
              <a:t>трясогуска</a:t>
            </a:r>
            <a:r>
              <a:rPr lang="ru-RU" dirty="0" smtClean="0"/>
              <a:t>). Потом улетают зерноядные,    т. е. которые питаются плодами и семенами растений (овсянка, чиж, зяблик). А позже улетают утки и гуси, они собираются в путь, когда замерзают водоёмы, потому что это водоплавающие птицы.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Как улетают птицы? 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6" name="Picture 6" descr="https://sun9-24.userapi.com/impg/ylnjMAH1MMob7V418xPpqnIZjB66m_aVMI7y7w/Y7CY1B4J0qM.jpg?size=1080x759&amp;quality=95&amp;sign=d6b0fc80081c30d7ef3c5a6b784d446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80920" cy="5819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s://sun9-75.userapi.com/impg/VyyrvXAIN_2EEanmCpnZRIU4OWsW5CNmz7aNXQ/cHHIMxxrTKU.jpg?size=1080x699&amp;quality=95&amp;sign=f66db9894e012acfd6b301c006a5a2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413220" cy="544522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07704" y="0"/>
            <a:ext cx="6480720" cy="6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Клин  -  так летят журавли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sun9-33.userapi.com/impg/S_Fhx4-_FhF5ZCvdqSTdQqvLW5ZMMMP33hHbgQ/C0ZM1KDjECQ.jpg?size=901x570&amp;quality=95&amp;sign=3f8f2b5f5b550b60785b23be464f437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82025" cy="542925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-238336"/>
            <a:ext cx="9144000" cy="476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Вереница - так летят утки, гуси, лебеди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sun9-51.userapi.com/impg/Q1ul6g6ulDF2yedKX9vZKmJtrWcYPoaPSWM69g/GHYjwdLiV10.jpg?size=1034x654&amp;quality=95&amp;sign=f059bc07749787cc27feb815f58269f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424715" cy="53285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260648"/>
            <a:ext cx="8029364" cy="812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Стая - так летят ласточки, скворцы, грачи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0827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Цели и задачи:</a:t>
            </a:r>
          </a:p>
          <a:p>
            <a:pPr algn="just"/>
            <a:r>
              <a:rPr lang="ru-RU" dirty="0" smtClean="0"/>
              <a:t>Формировать представления детей о перелетных птицах, расширять знания об особенностях внешнего вида, условиях жизни и повадках птиц, устанавливать причинно-следственные связи, воспитывать интерес к жизни птиц.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Кто такие перелетные птицы? </a:t>
            </a:r>
          </a:p>
          <a:p>
            <a:pPr algn="just"/>
            <a:r>
              <a:rPr lang="ru-RU" dirty="0" smtClean="0"/>
              <a:t>Это птицы, улетающие зимой в теплые края. Они совершают регулярные сезонные перемещения между местами гнездований и местами зимовок. Переселения могут совершаться как на близкие, так и на дальние расстояния.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5488" y="260648"/>
            <a:ext cx="4608512" cy="4525963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algn="just"/>
            <a:r>
              <a:rPr lang="ru-RU" sz="2800" dirty="0" smtClean="0"/>
              <a:t>Перья у грача черные с фиолетовым отливом. У взрослых птиц основание клюва лысое. Грачи питаются червями и личинками насекомых, которых они находят, копаясь в земле своим крепким клювом. Любят большими стаями следовать за тракторами, пашущими землю.     </a:t>
            </a:r>
          </a:p>
        </p:txBody>
      </p:sp>
      <p:pic>
        <p:nvPicPr>
          <p:cNvPr id="4" name="Рисунок 3" descr="IMG_20250322_204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3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0250322_204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66348" cy="6858000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101208" y="1340768"/>
            <a:ext cx="4042792" cy="4525963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800" dirty="0" smtClean="0"/>
              <a:t>Журавль - крупные, длинноногие и длинношеие птицы. Журавлиные семейные пары сохраняются в течение всей жизни.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0250322_204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66348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860032" y="908720"/>
            <a:ext cx="4283968" cy="45259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Скворец - певчая птица. У скворца черное оперение с металлическим блеском, иногда с фиолетовым. В зимнее время на теле появляются белые крапинки. Способен подражать пению других птиц.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0250322_204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66348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4048" y="1196752"/>
            <a:ext cx="4139952" cy="45259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Соловей- неприметная серая певчая птица. Зимует в Африке. Обитает в кустарниках, зарослях. Гнёзда строит на земле или очень низко в кустах. Яйца зеленоватые или голубоватые в крапинку.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sun9-22.userapi.com/impg/LwzzgJj-Q0TWKc1KNrMrmWN_UJrKpWlfvcB5Rw/XMDorOizRbU.jpg?size=963x631&amp;quality=95&amp;sign=ecdd154816a607a0206d8215f7bde9d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112325" cy="4005064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2852937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algn="ctr">
              <a:buNone/>
            </a:pPr>
            <a:r>
              <a:rPr lang="ru-RU" dirty="0" smtClean="0"/>
              <a:t>Лебедь</a:t>
            </a:r>
          </a:p>
          <a:p>
            <a:pPr algn="just"/>
            <a:r>
              <a:rPr lang="ru-RU" sz="2800" dirty="0" smtClean="0"/>
              <a:t>Оперение лебедей по своей окраске бывает либо чисто белое, либо серого или черного цвета. От гусей лебедей отличает более длинная шея, позволяющая в более глубоких водах обыскивать дно в поисках пищи. Самые крупные водные птицы.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0250322_204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66348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76056" y="1052736"/>
            <a:ext cx="3888432" cy="4032448"/>
          </a:xfrm>
        </p:spPr>
        <p:txBody>
          <a:bodyPr>
            <a:noAutofit/>
          </a:bodyPr>
          <a:lstStyle/>
          <a:p>
            <a:pPr algn="just"/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Ласточка. </a:t>
            </a:r>
          </a:p>
          <a:p>
            <a:pPr algn="just"/>
            <a:r>
              <a:rPr lang="ru-RU" sz="2800" dirty="0" smtClean="0"/>
              <a:t>Городская птица, мелкая. Питается летающими насекомыми, которых ловит в воздухе. Семейные пары сохраняются в течение всей жизни.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МКДОУ д/с №5 «Теремок»  Воспитатель 1 квалификационной категории  Казанова И. С.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Казанова</dc:creator>
  <cp:lastModifiedBy>Наталья Казанова</cp:lastModifiedBy>
  <cp:revision>9</cp:revision>
  <dcterms:created xsi:type="dcterms:W3CDTF">2025-04-13T13:45:53Z</dcterms:created>
  <dcterms:modified xsi:type="dcterms:W3CDTF">2025-04-13T15:01:56Z</dcterms:modified>
</cp:coreProperties>
</file>