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8" r:id="rId4"/>
    <p:sldId id="273" r:id="rId5"/>
    <p:sldId id="274" r:id="rId6"/>
    <p:sldId id="271" r:id="rId7"/>
    <p:sldId id="272" r:id="rId8"/>
    <p:sldId id="275" r:id="rId9"/>
    <p:sldId id="276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4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96;&#1082;&#1086;&#1083;&#1072;\12%20&#1084;&#1077;&#1089;\&#1053;&#1086;&#1074;&#1072;&#1103;%20&#1087;&#1072;&#1087;&#1082;&#1072;\&#1052;&#1077;&#1083;&#1086;&#1076;&#1080;&#1103;%20-%20&#1042;%20&#1075;&#1086;&#1089;&#1090;&#1103;&#1093;%20&#1091;%20&#1089;&#1082;&#1072;&#1079;&#1082;&#1080;%20(mp3ostrov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file:///G:\12%20&#1084;&#1077;&#1089;\snow.MP3" TargetMode="External"/><Relationship Id="rId7" Type="http://schemas.openxmlformats.org/officeDocument/2006/relationships/image" Target="../media/image4.png"/><Relationship Id="rId2" Type="http://schemas.openxmlformats.org/officeDocument/2006/relationships/audio" Target="file:///G:\12%20&#1084;&#1077;&#1089;\&#1043;&#1086;&#1083;&#1086;&#1089;&#1072;%20&#1078;&#1080;&#1074;&#1086;&#1090;&#1085;&#1099;&#1093;%20-%20&#1042;&#1086;&#1081;%20&#1074;&#1086;&#1083;&#1082;&#1072;%20&#1080;%20&#1083;&#1072;&#1081;%20&#1089;&#1086;&#1073;&#1072;&#1082;&#1080;%20-%20&#1057;&#1082;&#1072;&#1095;&#1072;&#1090;&#1100;.mp3" TargetMode="External"/><Relationship Id="rId1" Type="http://schemas.openxmlformats.org/officeDocument/2006/relationships/audio" Target="file:///G:\12%20&#1084;&#1077;&#1089;\Zimnyaya_vyuga.mp3" TargetMode="External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2.xml"/><Relationship Id="rId4" Type="http://schemas.openxmlformats.org/officeDocument/2006/relationships/audio" Target="file:///G:\12%20&#1084;&#1077;&#1089;\Metel_purga.mp3" TargetMode="Externa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G:\12%20&#1084;&#1077;&#1089;\001.mp3" TargetMode="External"/><Relationship Id="rId1" Type="http://schemas.openxmlformats.org/officeDocument/2006/relationships/audio" Target="file:///G:\12%20&#1084;&#1077;&#1089;\510Saint-Saens-Carnival_of_the_Animals.wm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file:///G:\12%20&#1084;&#1077;&#1089;\Zimnyaya_vyuga.mp3" TargetMode="External"/><Relationship Id="rId7" Type="http://schemas.openxmlformats.org/officeDocument/2006/relationships/image" Target="../media/image2.png"/><Relationship Id="rId2" Type="http://schemas.openxmlformats.org/officeDocument/2006/relationships/audio" Target="file:///G:\12%20&#1084;&#1077;&#1089;\502Tchaikovsky-Dance_of_the_flutes.wma" TargetMode="External"/><Relationship Id="rId1" Type="http://schemas.openxmlformats.org/officeDocument/2006/relationships/audio" Target="file:///G:\12%20&#1084;&#1077;&#1089;\snow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12%20&#1084;&#1077;&#1089;\Track06.mp3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12%20&#1084;&#1077;&#1089;\Track07.mp3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file:///G:\12%20&#1084;&#1077;&#1089;\snow.MP3" TargetMode="External"/><Relationship Id="rId7" Type="http://schemas.openxmlformats.org/officeDocument/2006/relationships/image" Target="../media/image4.png"/><Relationship Id="rId2" Type="http://schemas.openxmlformats.org/officeDocument/2006/relationships/audio" Target="file:///G:\12%20&#1084;&#1077;&#1089;\&#1043;&#1086;&#1083;&#1086;&#1089;&#1072;%20&#1078;&#1080;&#1074;&#1086;&#1090;&#1085;&#1099;&#1093;%20-%20&#1042;&#1086;&#1081;%20&#1074;&#1086;&#1083;&#1082;&#1072;%20&#1080;%20&#1083;&#1072;&#1081;%20&#1089;&#1086;&#1073;&#1072;&#1082;&#1080;%20-%20&#1057;&#1082;&#1072;&#1095;&#1072;&#1090;&#1100;.mp3" TargetMode="External"/><Relationship Id="rId1" Type="http://schemas.openxmlformats.org/officeDocument/2006/relationships/audio" Target="file:///G:\12%20&#1084;&#1077;&#1089;\Zimnyaya_vyuga.mp3" TargetMode="External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2.xml"/><Relationship Id="rId4" Type="http://schemas.openxmlformats.org/officeDocument/2006/relationships/audio" Target="file:///G:\12%20&#1084;&#1077;&#1089;\502Tchaikovsky-Dance_of_the_flutes.wma" TargetMode="Externa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12%20&#1084;&#1077;&#1089;\pobegi-travy.mp3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12%20&#1084;&#1077;&#1089;\&#1074;&#1072;&#1083;&#1100;&#1089;%20&#1094;&#1074;&#1077;&#1090;&#1086;&#1074;.mp3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stagevu.com/img/thumbnail/qrmqfrerwkibbig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216439" cy="6858000"/>
          </a:xfrm>
          <a:prstGeom prst="rect">
            <a:avLst/>
          </a:prstGeom>
          <a:noFill/>
        </p:spPr>
      </p:pic>
      <p:pic>
        <p:nvPicPr>
          <p:cNvPr id="9" name="Мелодия - В гостях у сказки (mp3ostrov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483768" y="6137920"/>
            <a:ext cx="720080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www.citysmile.org/uploads/posts/2011-02/citysmile.org_d4a39d7muxwkpzn.jpeg"/>
          <p:cNvPicPr>
            <a:picLocks noChangeAspect="1" noChangeArrowheads="1"/>
          </p:cNvPicPr>
          <p:nvPr/>
        </p:nvPicPr>
        <p:blipFill>
          <a:blip r:embed="rId6" cstate="print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Zimnyaya_vyug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6660232" y="5877272"/>
            <a:ext cx="304800" cy="304800"/>
          </a:xfrm>
          <a:prstGeom prst="rect">
            <a:avLst/>
          </a:prstGeom>
        </p:spPr>
      </p:pic>
      <p:pic>
        <p:nvPicPr>
          <p:cNvPr id="14" name="Голоса животных - Вой волка и лай собаки - Скачать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7020272" y="5877272"/>
            <a:ext cx="360040" cy="3600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80312" y="5877272"/>
            <a:ext cx="197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Вьюга и вой волка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" name="snow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 cstate="print"/>
          <a:stretch>
            <a:fillRect/>
          </a:stretch>
        </p:blipFill>
        <p:spPr>
          <a:xfrm>
            <a:off x="6588224" y="6453336"/>
            <a:ext cx="304800" cy="304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524328" y="638132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месяцы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67413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62373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9" name="Metel_purga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9" cstate="print"/>
          <a:stretch>
            <a:fillRect/>
          </a:stretch>
        </p:blipFill>
        <p:spPr>
          <a:xfrm>
            <a:off x="6156176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13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78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288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-2340768" y="1196752"/>
            <a:ext cx="4040188" cy="639762"/>
          </a:xfrm>
        </p:spPr>
        <p:txBody>
          <a:bodyPr/>
          <a:lstStyle/>
          <a:p>
            <a:r>
              <a:rPr lang="ru-RU" dirty="0" smtClean="0"/>
              <a:t>Зимняя вьюга</a:t>
            </a:r>
            <a:endParaRPr lang="ru-RU" dirty="0"/>
          </a:p>
        </p:txBody>
      </p:sp>
      <p:pic>
        <p:nvPicPr>
          <p:cNvPr id="14338" name="Picture 2" descr="http://img0.liveinternet.ru/images/attach/c/2/67/270/67270997_0_7d079_b8143d25_XL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-37018" y="0"/>
            <a:ext cx="9181018" cy="6858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8028384" y="5301208"/>
            <a:ext cx="76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вьюга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" name="510Saint-Saens-Carnival_of_the_Animals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24328" y="5877272"/>
            <a:ext cx="360040" cy="360040"/>
          </a:xfrm>
          <a:prstGeom prst="rect">
            <a:avLst/>
          </a:prstGeom>
        </p:spPr>
      </p:pic>
      <p:sp>
        <p:nvSpPr>
          <p:cNvPr id="17" name="Текст 2"/>
          <p:cNvSpPr txBox="1">
            <a:spLocks/>
          </p:cNvSpPr>
          <p:nvPr/>
        </p:nvSpPr>
        <p:spPr>
          <a:xfrm>
            <a:off x="7703840" y="5733256"/>
            <a:ext cx="1440160" cy="525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Карнавал животных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Текст 4"/>
          <p:cNvSpPr txBox="1">
            <a:spLocks/>
          </p:cNvSpPr>
          <p:nvPr/>
        </p:nvSpPr>
        <p:spPr>
          <a:xfrm>
            <a:off x="7703840" y="6309320"/>
            <a:ext cx="1440160" cy="30710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колокольчики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00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7524328" y="6309320"/>
            <a:ext cx="304800" cy="304800"/>
          </a:xfrm>
          <a:prstGeom prst="rect">
            <a:avLst/>
          </a:prstGeom>
        </p:spPr>
      </p:pic>
      <p:sp>
        <p:nvSpPr>
          <p:cNvPr id="22" name="Содержимое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07504" y="63093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36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8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9" name="Picture 2" descr="http://img0.liveinternet.ru/images/attach/c/2/67/270/67270997_0_7d079_b8143d25_XL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-37018" y="-171400"/>
            <a:ext cx="9181018" cy="7029400"/>
          </a:xfrm>
          <a:prstGeom prst="rect">
            <a:avLst/>
          </a:prstGeom>
          <a:noFill/>
        </p:spPr>
      </p:pic>
      <p:sp>
        <p:nvSpPr>
          <p:cNvPr id="11" name="Текст 7"/>
          <p:cNvSpPr txBox="1">
            <a:spLocks/>
          </p:cNvSpPr>
          <p:nvPr/>
        </p:nvSpPr>
        <p:spPr>
          <a:xfrm>
            <a:off x="6147420" y="5517232"/>
            <a:ext cx="299658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Декабрь и январь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snow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5076056" y="5661248"/>
            <a:ext cx="304800" cy="304800"/>
          </a:xfrm>
          <a:prstGeom prst="rect">
            <a:avLst/>
          </a:prstGeom>
        </p:spPr>
      </p:pic>
      <p:pic>
        <p:nvPicPr>
          <p:cNvPr id="16" name="502Tchaikovsky-Dance_of_the_flutes.wm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5508104" y="5661248"/>
            <a:ext cx="244475" cy="244475"/>
          </a:xfrm>
          <a:prstGeom prst="rect">
            <a:avLst/>
          </a:prstGeom>
        </p:spPr>
      </p:pic>
      <p:sp>
        <p:nvSpPr>
          <p:cNvPr id="17" name="Заголовок 6"/>
          <p:cNvSpPr txBox="1">
            <a:spLocks/>
          </p:cNvSpPr>
          <p:nvPr/>
        </p:nvSpPr>
        <p:spPr>
          <a:xfrm>
            <a:off x="7020272" y="6165304"/>
            <a:ext cx="1154088" cy="3376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вьюга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Zimnyaya_vyuga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6" cstate="print"/>
          <a:stretch>
            <a:fillRect/>
          </a:stretch>
        </p:blipFill>
        <p:spPr>
          <a:xfrm>
            <a:off x="5076056" y="6381328"/>
            <a:ext cx="304800" cy="304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9512" y="63813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8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417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843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www.vparis.net/media/rokgallery/d/db86331f-1693-4e00-94e3-1ba9eb7f46b2/94ac9c85-d498-4d79-f880-fe4f99b23653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202823" cy="6858000"/>
          </a:xfrm>
          <a:prstGeom prst="rect">
            <a:avLst/>
          </a:prstGeom>
          <a:noFill/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6300192" y="6497960"/>
            <a:ext cx="2843808" cy="36004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Классная королевы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Track0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553200"/>
            <a:ext cx="3048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6488668"/>
            <a:ext cx="301686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img04.arabsh.com/uploads/image/2012/02/16/0b33414c6d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1182" y="0"/>
            <a:ext cx="9225182" cy="6858000"/>
          </a:xfrm>
          <a:prstGeom prst="rect">
            <a:avLst/>
          </a:prstGeom>
          <a:noFill/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4932040" y="6218238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Глашатаи - фанфары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Track0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28384" y="6309320"/>
            <a:ext cx="304800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309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oboi.kards.qip.ru/images/wallpaper/d1/ec/126161_1280_800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63813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www.citysmile.org/uploads/posts/2011-02/citysmile.org_d4a39d7muxwkpzn.jpeg"/>
          <p:cNvPicPr>
            <a:picLocks noChangeAspect="1" noChangeArrowheads="1"/>
          </p:cNvPicPr>
          <p:nvPr/>
        </p:nvPicPr>
        <p:blipFill>
          <a:blip r:embed="rId6" cstate="print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Zimnyaya_vyug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6660232" y="5877272"/>
            <a:ext cx="304800" cy="304800"/>
          </a:xfrm>
          <a:prstGeom prst="rect">
            <a:avLst/>
          </a:prstGeom>
        </p:spPr>
      </p:pic>
      <p:pic>
        <p:nvPicPr>
          <p:cNvPr id="14" name="Голоса животных - Вой волка и лай собаки - Скачать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7020272" y="5877272"/>
            <a:ext cx="360040" cy="3600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80312" y="5877272"/>
            <a:ext cx="197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Вьюга и вой волка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" name="snow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 cstate="print"/>
          <a:stretch>
            <a:fillRect/>
          </a:stretch>
        </p:blipFill>
        <p:spPr>
          <a:xfrm>
            <a:off x="6588224" y="6453336"/>
            <a:ext cx="304800" cy="304800"/>
          </a:xfrm>
          <a:prstGeom prst="rect">
            <a:avLst/>
          </a:prstGeom>
        </p:spPr>
      </p:pic>
      <p:pic>
        <p:nvPicPr>
          <p:cNvPr id="17" name="502Tchaikovsky-Dance_of_the_flutes.wma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9" cstate="print"/>
          <a:stretch>
            <a:fillRect/>
          </a:stretch>
        </p:blipFill>
        <p:spPr>
          <a:xfrm>
            <a:off x="7092280" y="6453336"/>
            <a:ext cx="244475" cy="2444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524328" y="638132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месяцы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6309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6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13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78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417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www.appetitikus.ru/assets/images/kalendar/aprel/Aprel_01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-64214" y="0"/>
            <a:ext cx="9208214" cy="6858000"/>
          </a:xfrm>
          <a:prstGeom prst="rect">
            <a:avLst/>
          </a:prstGeom>
          <a:noFill/>
        </p:spPr>
      </p:pic>
      <p:pic>
        <p:nvPicPr>
          <p:cNvPr id="5" name="pobegi-trav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084168" y="6553200"/>
            <a:ext cx="304800" cy="3048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76256" y="6425952"/>
            <a:ext cx="181054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весна- март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81328"/>
            <a:ext cx="30168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6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magicwall.ru/wallpapers/flowers/snowdrop_ndrwfgg_by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вальс цвет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236296" y="6237312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96336" y="6381328"/>
            <a:ext cx="87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апрель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62373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7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7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39</Words>
  <Application>Microsoft Office PowerPoint</Application>
  <PresentationFormat>Экран (4:3)</PresentationFormat>
  <Paragraphs>26</Paragraphs>
  <Slides>10</Slides>
  <Notes>0</Notes>
  <HiddenSlides>0</HiddenSlides>
  <MMClips>18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1</vt:lpstr>
      <vt:lpstr>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25</cp:revision>
  <dcterms:modified xsi:type="dcterms:W3CDTF">2015-10-25T14:20:15Z</dcterms:modified>
</cp:coreProperties>
</file>