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1" clrIdx="0">
    <p:extLst>
      <p:ext uri="{19B8F6BF-5375-455C-9EA6-DF929625EA0E}">
        <p15:presenceInfo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57" d="100"/>
          <a:sy n="57" d="100"/>
        </p:scale>
        <p:origin x="108" y="119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1B59F0-F39B-8052-8545-A27392348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0C13E9B1-D26A-4FFC-A447-0FD41FDFC97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3C2EA06-B177-4DBD-D40C-F08A2A8C6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2DE08-78EA-462D-921E-C191729E2EED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AE33B6F-30C7-03C4-82F8-E5C0384C1B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A8CE6AB-18A0-3BC1-897D-B3578B2A37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B949-0E64-426B-95DB-117A02EDE3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9218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1E5972-56D3-AA59-BFCC-C966C87B8D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5462B2B-1BC6-DE04-3DB3-CB3E4BA41F1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6F91C2C-5106-3880-3983-CF3AC4648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2DE08-78EA-462D-921E-C191729E2EED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FB14D26-C07E-04DA-B77C-E6ECC29EA1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4E73372-D7EC-0E50-9E99-B25D7AFC6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B949-0E64-426B-95DB-117A02EDE3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5526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82B423F9-B5FF-EF3A-F002-184E0D82E4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2CB3AC15-222C-DE6A-CD7D-F9CE416A0D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C00A8A0-402B-B25C-4BC3-1D4CEE35CC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2DE08-78EA-462D-921E-C191729E2EED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BEB30F0-23B3-E5B4-241C-B3E1FEC0C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CF65912-F6D9-9C14-D787-A75BE79DAC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B949-0E64-426B-95DB-117A02EDE3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9590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DB557F-2732-D7A1-3955-EEEDFFA10B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AA808CD-DBE6-2F43-DA0D-C900F443C8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62B9A12-A333-DEE9-5A99-E6DD18229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2DE08-78EA-462D-921E-C191729E2EED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0084508-2B29-463E-3DF1-34ED4119B4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E092473-E69E-D401-3BBA-2088346882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B949-0E64-426B-95DB-117A02EDE3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3628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BAB66B8-11EB-FFED-D7D0-7A220ADF7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859B193-0041-645F-A143-310820077E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AD318F4-8100-2E06-84B0-EB19FAE2A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2DE08-78EA-462D-921E-C191729E2EED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06DF324-682F-0BDC-8153-AFA364ABF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F1390BB-00B8-DB92-34E5-44FA8CAF5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B949-0E64-426B-95DB-117A02EDE3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825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B48676-D5C8-0BA9-60B6-2540247CF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3A62774-2E90-BCBA-F817-24EE6F34CA8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4195FB71-AD63-04B5-4E19-2AFFB49B18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7B3AD28-6832-73B2-ADA5-5407E9B4FA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2DE08-78EA-462D-921E-C191729E2EED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0D4D449-9AA7-74DC-36AB-1E424371AE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A3CB139-FB23-4B5A-515D-F5FF78132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B949-0E64-426B-95DB-117A02EDE3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052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E5B5FD-E77C-69AF-83A1-9BCB02346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D1C2527-302D-CFC1-3293-73338608F7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499E106-B660-F214-62A9-50C6275B9D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34F6EAA-7ADB-E586-CB28-5994363B993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DA6DB053-6730-A248-1EDE-B45389563C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63B8D3BD-E080-ACD8-43EC-3A035B709F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2DE08-78EA-462D-921E-C191729E2EED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2FB8D16A-D85C-9994-39DF-EBB1F8C08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C78CB675-A1F8-78B1-AA55-2D50A1F48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B949-0E64-426B-95DB-117A02EDE3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22863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C332FCC-5C98-03A2-F5CC-A741C97A1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17343F6-7AD5-C830-C1DF-7E9B4EB4E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2DE08-78EA-462D-921E-C191729E2EED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8A8C3D3-22C3-16A3-C65D-6DEE8E8859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ACE0886-392A-BC50-699E-D8F23BB024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B949-0E64-426B-95DB-117A02EDE3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07352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43CB7FF0-3312-C5A7-E604-D2E5C62615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2DE08-78EA-462D-921E-C191729E2EED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0CE613F-9FDD-177C-0095-92265DB37A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49EAB72-9AB0-8A36-8380-B8F6F54CD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B949-0E64-426B-95DB-117A02EDE3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4808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AC74EC-1C7B-EA89-A04E-98DB463A1D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375AE32-85B2-633D-025E-9009FB162B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4CD4E0B-9FCB-92BB-BED3-D2A0B481F9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2F139B5-6366-E274-DDD1-E9F37430B6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2DE08-78EA-462D-921E-C191729E2EED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6E8D5B1A-06A7-27E0-13B0-ECE9AA8A50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F0ECB7BA-CAC3-E1E7-106D-64935AC768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B949-0E64-426B-95DB-117A02EDE3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0660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73E656-FA91-8D07-7A5B-03F24201C3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E3882325-C470-A6CD-248E-34C904FBFC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822D6BE-E9F7-AB4E-ED0D-6C19E57B59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7087AA74-877A-E1CB-485A-ED593E6531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2DE08-78EA-462D-921E-C191729E2EED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545AA5B-9CBF-6BC1-DE4C-7CD49A25B8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BF4D4BD-A48B-D267-FE88-632669286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32B949-0E64-426B-95DB-117A02EDE3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4672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E14E66-3EC7-205C-090C-0EBDBF76B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9341BB4-0FE3-D2E7-C82D-87E2AC4FB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09D5D6F-49CF-5916-9E87-2704CB9A9B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F2DE08-78EA-462D-921E-C191729E2EED}" type="datetimeFigureOut">
              <a:rPr lang="ru-RU" smtClean="0"/>
              <a:t>25.02.2024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9293A8FE-1A58-2853-E2DA-F511C8E28F0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9FA14D1-634D-A9DE-6ABA-243DF93D65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32B949-0E64-426B-95DB-117A02EDE39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7852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558FC719-6B02-35E7-7D6F-06285C5E36D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33778" y="3673212"/>
            <a:ext cx="2714625" cy="3048000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39CA45EF-C226-2A89-F899-D6A9C126DB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1204" y="3943812"/>
            <a:ext cx="4572000" cy="2676525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F7969760-FAFC-5B16-77D8-8BDE47968E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6326" y="4574262"/>
            <a:ext cx="3424961" cy="2147736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CCA8EA3E-B923-70B1-1E02-562670A8284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27563" y="348563"/>
            <a:ext cx="2684665" cy="2011927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F1AA3999-D498-C356-75D2-609B6542FA2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105510" y="244716"/>
            <a:ext cx="2897187" cy="2171194"/>
          </a:xfrm>
          <a:prstGeom prst="rect">
            <a:avLst/>
          </a:prstGeom>
        </p:spPr>
      </p:pic>
      <p:pic>
        <p:nvPicPr>
          <p:cNvPr id="1026" name="Picture 2">
            <a:extLst>
              <a:ext uri="{FF2B5EF4-FFF2-40B4-BE49-F238E27FC236}">
                <a16:creationId xmlns:a16="http://schemas.microsoft.com/office/drawing/2014/main" id="{7180A96C-99F2-96B8-56A0-33C2A3F237E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961" y="136002"/>
            <a:ext cx="2370547" cy="23485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Блок-схема: перфолента 1">
            <a:extLst>
              <a:ext uri="{FF2B5EF4-FFF2-40B4-BE49-F238E27FC236}">
                <a16:creationId xmlns:a16="http://schemas.microsoft.com/office/drawing/2014/main" id="{BD380E4C-A822-C481-73EE-F16AE83D1218}"/>
              </a:ext>
            </a:extLst>
          </p:cNvPr>
          <p:cNvSpPr/>
          <p:nvPr/>
        </p:nvSpPr>
        <p:spPr>
          <a:xfrm>
            <a:off x="1446185" y="759216"/>
            <a:ext cx="1799925" cy="1318661"/>
          </a:xfrm>
          <a:prstGeom prst="flowChartPunchedTape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ТРАНСКРИПЦИЯ</a:t>
            </a:r>
          </a:p>
        </p:txBody>
      </p:sp>
      <p:sp>
        <p:nvSpPr>
          <p:cNvPr id="4" name="Блок-схема: перфолента 3">
            <a:extLst>
              <a:ext uri="{FF2B5EF4-FFF2-40B4-BE49-F238E27FC236}">
                <a16:creationId xmlns:a16="http://schemas.microsoft.com/office/drawing/2014/main" id="{E491BFC6-800E-676A-BC46-1CA274BE7C8C}"/>
              </a:ext>
            </a:extLst>
          </p:cNvPr>
          <p:cNvSpPr/>
          <p:nvPr/>
        </p:nvSpPr>
        <p:spPr>
          <a:xfrm>
            <a:off x="4924131" y="774032"/>
            <a:ext cx="1799925" cy="1318661"/>
          </a:xfrm>
          <a:prstGeom prst="flowChartPunchedTape">
            <a:avLst/>
          </a:prstGeom>
          <a:solidFill>
            <a:srgbClr val="00B05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СЛОГ</a:t>
            </a:r>
          </a:p>
        </p:txBody>
      </p:sp>
      <p:sp>
        <p:nvSpPr>
          <p:cNvPr id="5" name="Блок-схема: перфолента 4">
            <a:extLst>
              <a:ext uri="{FF2B5EF4-FFF2-40B4-BE49-F238E27FC236}">
                <a16:creationId xmlns:a16="http://schemas.microsoft.com/office/drawing/2014/main" id="{D489F6B5-BBC1-F0D9-BDBF-8D84C2071489}"/>
              </a:ext>
            </a:extLst>
          </p:cNvPr>
          <p:cNvSpPr/>
          <p:nvPr/>
        </p:nvSpPr>
        <p:spPr>
          <a:xfrm>
            <a:off x="601577" y="4268804"/>
            <a:ext cx="1799925" cy="1318661"/>
          </a:xfrm>
          <a:prstGeom prst="flowChartPunchedTape">
            <a:avLst/>
          </a:prstGeom>
          <a:solidFill>
            <a:schemeClr val="accent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СОГЛАСНЫЕ ЗВУКИ</a:t>
            </a:r>
          </a:p>
        </p:txBody>
      </p:sp>
      <p:sp>
        <p:nvSpPr>
          <p:cNvPr id="6" name="Блок-схема: перфолента 5">
            <a:extLst>
              <a:ext uri="{FF2B5EF4-FFF2-40B4-BE49-F238E27FC236}">
                <a16:creationId xmlns:a16="http://schemas.microsoft.com/office/drawing/2014/main" id="{3F3834C3-8E54-580A-D727-DCED48F50796}"/>
              </a:ext>
            </a:extLst>
          </p:cNvPr>
          <p:cNvSpPr/>
          <p:nvPr/>
        </p:nvSpPr>
        <p:spPr>
          <a:xfrm>
            <a:off x="9654140" y="4518470"/>
            <a:ext cx="1799925" cy="1318661"/>
          </a:xfrm>
          <a:prstGeom prst="flowChartPunchedTap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ГЛАСНЫЕ ЗВУКИ</a:t>
            </a:r>
          </a:p>
        </p:txBody>
      </p:sp>
      <p:sp>
        <p:nvSpPr>
          <p:cNvPr id="7" name="Блок-схема: перфолента 6">
            <a:extLst>
              <a:ext uri="{FF2B5EF4-FFF2-40B4-BE49-F238E27FC236}">
                <a16:creationId xmlns:a16="http://schemas.microsoft.com/office/drawing/2014/main" id="{173EB0F8-177D-E886-BED6-473FEEF8C25A}"/>
              </a:ext>
            </a:extLst>
          </p:cNvPr>
          <p:cNvSpPr/>
          <p:nvPr/>
        </p:nvSpPr>
        <p:spPr>
          <a:xfrm>
            <a:off x="3198797" y="4322624"/>
            <a:ext cx="1799925" cy="1318661"/>
          </a:xfrm>
          <a:prstGeom prst="flowChartPunchedTape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АЛФАВИТ</a:t>
            </a:r>
          </a:p>
        </p:txBody>
      </p:sp>
      <p:sp>
        <p:nvSpPr>
          <p:cNvPr id="8" name="Блок-схема: перфолента 7">
            <a:extLst>
              <a:ext uri="{FF2B5EF4-FFF2-40B4-BE49-F238E27FC236}">
                <a16:creationId xmlns:a16="http://schemas.microsoft.com/office/drawing/2014/main" id="{7C6D7C90-07C1-146E-393F-5DDAD436ADF6}"/>
              </a:ext>
            </a:extLst>
          </p:cNvPr>
          <p:cNvSpPr/>
          <p:nvPr/>
        </p:nvSpPr>
        <p:spPr>
          <a:xfrm>
            <a:off x="6463604" y="4534869"/>
            <a:ext cx="1799925" cy="1318661"/>
          </a:xfrm>
          <a:prstGeom prst="flowChartPunchedTape">
            <a:avLst/>
          </a:prstGeom>
          <a:solidFill>
            <a:srgbClr val="C0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УДАРЕНИЕ</a:t>
            </a:r>
          </a:p>
        </p:txBody>
      </p:sp>
      <p:sp>
        <p:nvSpPr>
          <p:cNvPr id="9" name="Облачко с текстом: прямоугольное 8">
            <a:extLst>
              <a:ext uri="{FF2B5EF4-FFF2-40B4-BE49-F238E27FC236}">
                <a16:creationId xmlns:a16="http://schemas.microsoft.com/office/drawing/2014/main" id="{7EBB5288-FF0B-A0E8-8752-7A8E4C6BF631}"/>
              </a:ext>
            </a:extLst>
          </p:cNvPr>
          <p:cNvSpPr/>
          <p:nvPr/>
        </p:nvSpPr>
        <p:spPr>
          <a:xfrm rot="20805915">
            <a:off x="1742309" y="2402915"/>
            <a:ext cx="7523523" cy="923267"/>
          </a:xfrm>
          <a:prstGeom prst="wedgeRectCallout">
            <a:avLst>
              <a:gd name="adj1" fmla="val -20833"/>
              <a:gd name="adj2" fmla="val 98988"/>
            </a:avLst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Ф о н е т и к а</a:t>
            </a:r>
          </a:p>
        </p:txBody>
      </p:sp>
      <p:sp>
        <p:nvSpPr>
          <p:cNvPr id="10" name="Блок-схема: перфолента 9">
            <a:extLst>
              <a:ext uri="{FF2B5EF4-FFF2-40B4-BE49-F238E27FC236}">
                <a16:creationId xmlns:a16="http://schemas.microsoft.com/office/drawing/2014/main" id="{13D5287A-351B-3C62-DC8E-17B577E5B2E9}"/>
              </a:ext>
            </a:extLst>
          </p:cNvPr>
          <p:cNvSpPr/>
          <p:nvPr/>
        </p:nvSpPr>
        <p:spPr>
          <a:xfrm>
            <a:off x="9286818" y="896964"/>
            <a:ext cx="1799925" cy="1318661"/>
          </a:xfrm>
          <a:prstGeom prst="flowChartPunchedTape">
            <a:avLst/>
          </a:prstGeom>
          <a:solidFill>
            <a:schemeClr val="accent4">
              <a:lumMod val="50000"/>
            </a:schemeClr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ФОНЕТИЧЕСКИЙ РАЗБОР</a:t>
            </a:r>
          </a:p>
        </p:txBody>
      </p:sp>
    </p:spTree>
    <p:extLst>
      <p:ext uri="{BB962C8B-B14F-4D97-AF65-F5344CB8AC3E}">
        <p14:creationId xmlns:p14="http://schemas.microsoft.com/office/powerpoint/2010/main" val="217171223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18</Words>
  <Application>Microsoft Office PowerPoint</Application>
  <PresentationFormat>Широкоэкранный</PresentationFormat>
  <Paragraphs>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</cp:revision>
  <dcterms:created xsi:type="dcterms:W3CDTF">2024-02-25T11:27:52Z</dcterms:created>
  <dcterms:modified xsi:type="dcterms:W3CDTF">2024-02-25T12:00:09Z</dcterms:modified>
</cp:coreProperties>
</file>