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61" r:id="rId3"/>
    <p:sldId id="276" r:id="rId4"/>
    <p:sldId id="301" r:id="rId5"/>
    <p:sldId id="277" r:id="rId6"/>
    <p:sldId id="262" r:id="rId7"/>
    <p:sldId id="258" r:id="rId8"/>
    <p:sldId id="259" r:id="rId9"/>
    <p:sldId id="263" r:id="rId10"/>
    <p:sldId id="264" r:id="rId11"/>
    <p:sldId id="285" r:id="rId12"/>
    <p:sldId id="291" r:id="rId13"/>
    <p:sldId id="286" r:id="rId14"/>
    <p:sldId id="287" r:id="rId15"/>
    <p:sldId id="292" r:id="rId16"/>
    <p:sldId id="288" r:id="rId17"/>
    <p:sldId id="289" r:id="rId18"/>
    <p:sldId id="290" r:id="rId19"/>
    <p:sldId id="303" r:id="rId20"/>
    <p:sldId id="279" r:id="rId21"/>
    <p:sldId id="278" r:id="rId22"/>
    <p:sldId id="300" r:id="rId23"/>
    <p:sldId id="268" r:id="rId24"/>
    <p:sldId id="269" r:id="rId25"/>
    <p:sldId id="270" r:id="rId26"/>
    <p:sldId id="271" r:id="rId27"/>
    <p:sldId id="272" r:id="rId28"/>
    <p:sldId id="274" r:id="rId29"/>
    <p:sldId id="275" r:id="rId30"/>
    <p:sldId id="293" r:id="rId31"/>
    <p:sldId id="305" r:id="rId32"/>
    <p:sldId id="304" r:id="rId33"/>
    <p:sldId id="296" r:id="rId34"/>
    <p:sldId id="297" r:id="rId35"/>
    <p:sldId id="299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E18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94" autoAdjust="0"/>
    <p:restoredTop sz="85832" autoAdjust="0"/>
  </p:normalViewPr>
  <p:slideViewPr>
    <p:cSldViewPr>
      <p:cViewPr varScale="1">
        <p:scale>
          <a:sx n="68" d="100"/>
          <a:sy n="68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846D-F269-4C5E-B5C5-BE02D22234F2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5F033-95F8-4AD3-A0C6-AC9B9A1F9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B766B-32B1-4BF8-B906-B9728A7F5ED4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8E41-D158-49AE-A30C-FE216FB2F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BBDE3-2766-4CE4-8C43-9AB746136D86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58E46-B2C7-4C14-81AB-D08BF5611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F1F47-46EC-43DD-89FC-777A1E09EBCE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A8B0A-DBC6-4E2A-97AC-1B4D9C9B7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A445-FE23-4393-B115-9D618E7DEB0A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5FD0-5C39-4A7D-B0E5-E06AB0D35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3BD14-ACB5-42AC-9A5C-C714C039F71B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94C31-9421-4664-BD11-D3A0C7EFD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AA1E0-9371-419C-A0D5-0993259AD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D81B3-2C47-48FA-A153-125D1260692C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B9A0E-422C-4272-9CC6-81B2BC3DDCA7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D4633-0929-4E8B-975F-A718A659A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92A62-E4BC-4748-966E-50BBC4D46207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7846-4E42-4784-B4A2-6247E7407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873C-DA5F-4D69-B4BC-42DC102D10A4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C8E1D-8EFD-4DE9-B1CD-F72A2F8C7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018D2-369F-4E67-832B-1842B914E7F3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1E4E-C1CD-4E6D-A8CD-18C5060C4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88E07CC-6CE9-4312-A196-6382BA83ED7D}" type="datetimeFigureOut">
              <a:rPr lang="ru-RU"/>
              <a:pPr>
                <a:defRPr/>
              </a:pPr>
              <a:t>08.05.2013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4545320-B74D-4552-9A6B-768C24093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8" r:id="rId5"/>
    <p:sldLayoutId id="2147483753" r:id="rId6"/>
    <p:sldLayoutId id="2147483752" r:id="rId7"/>
    <p:sldLayoutId id="2147483751" r:id="rId8"/>
    <p:sldLayoutId id="2147483750" r:id="rId9"/>
    <p:sldLayoutId id="2147483749" r:id="rId10"/>
    <p:sldLayoutId id="21474837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USER\&#1056;&#1072;&#1073;&#1086;&#1095;&#1080;&#1081;%20&#1089;&#1090;&#1086;&#1083;\&#1057;&#1077;&#1088;&#1075;&#1077;&#1081;%20&#1056;&#1072;&#1093;&#1084;&#1072;&#1085;&#1080;&#1085;&#1086;&#1074;%20-%20&#1042;&#1086;&#1082;&#1072;&#1083;&#1080;&#1079;%20%20(audiopoisk.com)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131835506418004144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1.mp3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2.mp3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3.mp3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g-trouver.com/bg/about.pn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&#1044;&#1077;&#1090;&#1089;&#1082;&#1080;&#1081;%20&#1093;&#1086;&#1088;%20-%20&#1055;&#1091;&#1089;&#1090;&#1100;%20&#1074;&#1089;&#1077;&#1075;&#1076;&#1072;%20&#1073;&#1091;&#1076;&#1077;&#1090;%20&#1089;&#1086;&#1083;&#1085;&#1094;&#1077;%20%20(audiopoisk.com).mp3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76;&#1077;&#1090;&#1080;%20&#1074;&#1086;&#1081;&#1085;&#1099;.mp3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64;&#1086;&#1089;&#1090;&#1072;&#1082;&#1086;&#1074;&#1080;&#1095;%20&#1044;&#1084;&#1080;&#1090;&#1088;&#1080;&#1081;%20-%20&#1057;&#1080;&#1084;&#1092;&#1086;&#1085;&#1080;&#1103;%207%20&#1051;&#1077;&#1085;&#1080;&#1085;&#1075;&#1088;&#1072;&#1076;&#1089;&#1082;&#1072;&#1103;%20%20(audiopoisk.com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&#1041;&#1091;&#1093;&#1077;&#1085;&#1074;&#1072;&#1083;&#1100;&#1076;&#1089;&#1082;&#1080;&#1081;%20&#1053;&#1072;&#1073;&#1072;&#1090;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Содержимое 2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6673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“</a:t>
            </a:r>
            <a:r>
              <a:rPr lang="ru-RU" sz="9600" smtClean="0">
                <a:solidFill>
                  <a:schemeClr val="bg1"/>
                </a:solidFill>
              </a:rPr>
              <a:t>Дети военного времени</a:t>
            </a:r>
            <a:r>
              <a:rPr lang="en-US" sz="9600" smtClean="0">
                <a:solidFill>
                  <a:schemeClr val="bg1"/>
                </a:solidFill>
              </a:rPr>
              <a:t>”</a:t>
            </a:r>
            <a:endParaRPr lang="ru-RU" sz="9600" smtClean="0">
              <a:solidFill>
                <a:schemeClr val="bg1"/>
              </a:solidFill>
            </a:endParaRPr>
          </a:p>
        </p:txBody>
      </p:sp>
      <p:pic>
        <p:nvPicPr>
          <p:cNvPr id="13316" name="Сергей Рахманинов - Вокализ  (audiopoisk.com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32813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4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01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8709">
            <a:off x="723900" y="355600"/>
            <a:ext cx="2635250" cy="30194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60005">
            <a:off x="783475" y="3705364"/>
            <a:ext cx="2611438" cy="273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03065">
            <a:off x="4197487" y="354886"/>
            <a:ext cx="3596223" cy="1789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22" name="Picture 2" descr="F:\дети военного времени\0_61e8d_870766d1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1834">
            <a:off x="3831622" y="2443071"/>
            <a:ext cx="4994086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3555" name="Picture 4" descr="7119232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78486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graphicFrame>
        <p:nvGraphicFramePr>
          <p:cNvPr id="59400" name="Object 8"/>
          <p:cNvGraphicFramePr>
            <a:graphicFrameLocks noChangeAspect="1"/>
          </p:cNvGraphicFramePr>
          <p:nvPr>
            <p:ph type="body" idx="4294967295"/>
          </p:nvPr>
        </p:nvGraphicFramePr>
        <p:xfrm>
          <a:off x="0" y="-1588"/>
          <a:ext cx="9144000" cy="6858001"/>
        </p:xfrm>
        <a:graphic>
          <a:graphicData uri="http://schemas.openxmlformats.org/presentationml/2006/ole">
            <p:oleObj spid="_x0000_s59400" name="Слайд" r:id="rId3" imgW="4571967" imgH="342905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graphicFrame>
        <p:nvGraphicFramePr>
          <p:cNvPr id="38920" name="Object 8"/>
          <p:cNvGraphicFramePr>
            <a:graphicFrameLocks noChangeAspect="1"/>
          </p:cNvGraphicFramePr>
          <p:nvPr>
            <p:ph type="body"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8920" name="Слайд" r:id="rId3" imgW="4571967" imgH="342905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pic>
        <p:nvPicPr>
          <p:cNvPr id="61442" name="Picture 4" descr="13183550641800414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sp>
        <p:nvSpPr>
          <p:cNvPr id="62471" name="Rectangle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ru-RU" smtClean="0">
                <a:hlinkClick r:id="rId3" action="ppaction://hlinkfile"/>
              </a:rPr>
              <a:t>131835506418004144.jpg</a:t>
            </a:r>
            <a:endParaRPr lang="ru-RU" smtClean="0"/>
          </a:p>
        </p:txBody>
      </p:sp>
      <p:graphicFrame>
        <p:nvGraphicFramePr>
          <p:cNvPr id="62469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2469" name="Слайд" r:id="rId4" imgW="4571967" imgH="342905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graphicFrame>
        <p:nvGraphicFramePr>
          <p:cNvPr id="40968" name="Object 8"/>
          <p:cNvGraphicFramePr>
            <a:graphicFrameLocks noChangeAspect="1"/>
          </p:cNvGraphicFramePr>
          <p:nvPr>
            <p:ph type="body" idx="4294967295"/>
          </p:nvPr>
        </p:nvGraphicFramePr>
        <p:xfrm>
          <a:off x="0" y="0"/>
          <a:ext cx="9144000" cy="6786563"/>
        </p:xfrm>
        <a:graphic>
          <a:graphicData uri="http://schemas.openxmlformats.org/presentationml/2006/ole">
            <p:oleObj spid="_x0000_s40968" name="Слайд" r:id="rId3" imgW="4571967" imgH="342905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graphicFrame>
        <p:nvGraphicFramePr>
          <p:cNvPr id="41992" name="Object 8"/>
          <p:cNvGraphicFramePr>
            <a:graphicFrameLocks noChangeAspect="1"/>
          </p:cNvGraphicFramePr>
          <p:nvPr>
            <p:ph type="body" idx="4294967295"/>
          </p:nvPr>
        </p:nvGraphicFramePr>
        <p:xfrm>
          <a:off x="0" y="0"/>
          <a:ext cx="9144000" cy="6864350"/>
        </p:xfrm>
        <a:graphic>
          <a:graphicData uri="http://schemas.openxmlformats.org/presentationml/2006/ole">
            <p:oleObj spid="_x0000_s41992" name="Слайд" r:id="rId3" imgW="4571967" imgH="342905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sp>
        <p:nvSpPr>
          <p:cNvPr id="43014" name="Rectangle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endParaRPr lang="ru-RU" smtClean="0"/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179388" y="0"/>
          <a:ext cx="8964612" cy="6858000"/>
        </p:xfrm>
        <a:graphic>
          <a:graphicData uri="http://schemas.openxmlformats.org/presentationml/2006/ole">
            <p:oleObj spid="_x0000_s43012" name="Слайд" r:id="rId3" imgW="4550779" imgH="3413602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85728"/>
            <a:ext cx="8229600" cy="1571636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Вечная  слава пионеру </a:t>
            </a:r>
            <a:r>
              <a:rPr lang="ru-RU" err="1" smtClean="0"/>
              <a:t>Казею</a:t>
            </a:r>
            <a:r>
              <a:rPr lang="ru-RU" smtClean="0"/>
              <a:t> Марату Ивановичу.</a:t>
            </a:r>
            <a:endParaRPr lang="ru-RU"/>
          </a:p>
        </p:txBody>
      </p:sp>
      <p:pic>
        <p:nvPicPr>
          <p:cNvPr id="6146" name="Picture 2" descr="F:\дети военного времени\KazeyMarat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25" y="1928813"/>
            <a:ext cx="4857750" cy="4572000"/>
          </a:xfrm>
          <a:ln w="1270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ети военного времени\34d4a423b21a82717e1b2ae61b1_pre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6501" y="9134"/>
            <a:ext cx="8618470" cy="6841562"/>
          </a:xfrm>
          <a:effectLst>
            <a:softEdge rad="112500"/>
          </a:effectLst>
        </p:spPr>
      </p:pic>
      <p:pic>
        <p:nvPicPr>
          <p:cNvPr id="1433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8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81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3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283395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08050"/>
            <a:ext cx="8424863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8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Голуби , мои вы милые.</a:t>
            </a:r>
          </a:p>
        </p:txBody>
      </p:sp>
      <p:pic>
        <p:nvPicPr>
          <p:cNvPr id="79876" name="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59788" y="6207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8" fill="hold"/>
                                        <p:tgtEl>
                                          <p:spTgt spid="79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7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xfrm>
            <a:off x="457200" y="981075"/>
            <a:ext cx="8229600" cy="3905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sz="3800" smtClean="0">
              <a:ln>
                <a:noFill/>
              </a:ln>
              <a:effectLst/>
            </a:endParaRPr>
          </a:p>
        </p:txBody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8611" name="Picture 4" descr="0_9901a_43ec3d15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04813"/>
            <a:ext cx="8353425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756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14" fill="hold"/>
                                        <p:tgtEl>
                                          <p:spTgt spid="68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6" descr="93e9a4dbb22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7463"/>
            <a:ext cx="9144000" cy="6875463"/>
          </a:xfrm>
        </p:spPr>
      </p:pic>
      <p:pic>
        <p:nvPicPr>
          <p:cNvPr id="69635" name="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04250" y="188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8" fill="hold"/>
                                        <p:tgtEl>
                                          <p:spTgt spid="69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3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71934" y="357166"/>
            <a:ext cx="4614866" cy="57150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smtClean="0"/>
              <a:t>Медалью </a:t>
            </a:r>
            <a:r>
              <a:rPr sz="4800" smtClean="0"/>
              <a:t>"</a:t>
            </a:r>
            <a:r>
              <a:rPr lang="ru-RU" sz="4800" smtClean="0"/>
              <a:t> За оборону Сталинграда</a:t>
            </a:r>
            <a:r>
              <a:rPr sz="4800" smtClean="0"/>
              <a:t>"</a:t>
            </a:r>
            <a:r>
              <a:rPr lang="ru-RU" sz="4800" smtClean="0"/>
              <a:t> был награжден восьмилетний Игорь Михайлов</a:t>
            </a:r>
            <a:endParaRPr lang="ru-RU" sz="4800"/>
          </a:p>
        </p:txBody>
      </p:sp>
      <p:pic>
        <p:nvPicPr>
          <p:cNvPr id="70658" name="Picture 4" descr="2436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20713"/>
            <a:ext cx="3673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3971924" cy="500066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smtClean="0"/>
              <a:t>Герои Советского союза: Александр Чекалин</a:t>
            </a:r>
            <a:endParaRPr lang="ru-RU" sz="6000"/>
          </a:p>
        </p:txBody>
      </p:sp>
      <p:pic>
        <p:nvPicPr>
          <p:cNvPr id="8194" name="Picture 2" descr="F:\дети военного времени\d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2" y="642918"/>
            <a:ext cx="3571900" cy="564360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29256" y="152400"/>
            <a:ext cx="3257544" cy="241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smtClean="0"/>
              <a:t>Леонид Голиков</a:t>
            </a:r>
            <a:endParaRPr lang="ru-RU" sz="6600"/>
          </a:p>
        </p:txBody>
      </p:sp>
      <p:pic>
        <p:nvPicPr>
          <p:cNvPr id="9218" name="Picture 2" descr="F:\дети военного времени\pioneers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714356"/>
            <a:ext cx="4786346" cy="5429288"/>
          </a:xfrm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785926"/>
            <a:ext cx="3900486" cy="227646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smtClean="0"/>
              <a:t>Зина Портнова</a:t>
            </a:r>
            <a:endParaRPr lang="ru-RU" sz="6000"/>
          </a:p>
        </p:txBody>
      </p:sp>
      <p:pic>
        <p:nvPicPr>
          <p:cNvPr id="10242" name="Picture 2" descr="F:\дети военного времени\776ddcb733240744ee244dbc1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4" y="571480"/>
            <a:ext cx="3857652" cy="5643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Брат и сестра Космодемьянские</a:t>
            </a:r>
            <a:endParaRPr lang="ru-RU"/>
          </a:p>
        </p:txBody>
      </p:sp>
      <p:pic>
        <p:nvPicPr>
          <p:cNvPr id="11266" name="Picture 2" descr="F:\дети военного времени\306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24" y="1643050"/>
            <a:ext cx="3143272" cy="457203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7" name="Picture 3" descr="F:\дети военного времени\cd5aa3ec326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571612"/>
            <a:ext cx="3786214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428625" y="1143000"/>
            <a:ext cx="8229600" cy="4786313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3600" dirty="0">
                <a:solidFill>
                  <a:schemeClr val="accent2"/>
                </a:solidFill>
              </a:rPr>
              <a:t>	</a:t>
            </a:r>
            <a:r>
              <a:rPr lang="ru-RU" sz="3600" dirty="0" err="1">
                <a:solidFill>
                  <a:schemeClr val="accent2"/>
                </a:solidFill>
              </a:rPr>
              <a:t>Раз-два-три-четыре-пять</a:t>
            </a:r>
            <a:r>
              <a:rPr lang="ru-RU" sz="3600" dirty="0">
                <a:solidFill>
                  <a:schemeClr val="accent2"/>
                </a:solidFill>
              </a:rPr>
              <a:t>!  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3600" dirty="0">
                <a:solidFill>
                  <a:schemeClr val="accent2"/>
                </a:solidFill>
              </a:rPr>
              <a:t>	Всех чудес не сосчитать.  </a:t>
            </a:r>
            <a:br>
              <a:rPr lang="ru-RU" sz="3600" dirty="0">
                <a:solidFill>
                  <a:schemeClr val="accent2"/>
                </a:solidFill>
              </a:rPr>
            </a:br>
            <a:r>
              <a:rPr lang="ru-RU" sz="3600" dirty="0">
                <a:solidFill>
                  <a:schemeClr val="accent2"/>
                </a:solidFill>
              </a:rPr>
              <a:t>Красный, белый, жёлтый, синий!  </a:t>
            </a:r>
            <a:br>
              <a:rPr lang="ru-RU" sz="3600" dirty="0">
                <a:solidFill>
                  <a:schemeClr val="accent2"/>
                </a:solidFill>
              </a:rPr>
            </a:br>
            <a:r>
              <a:rPr lang="ru-RU" sz="3600" dirty="0">
                <a:solidFill>
                  <a:schemeClr val="accent2"/>
                </a:solidFill>
              </a:rPr>
              <a:t>Медь, железо, алюминий!  </a:t>
            </a:r>
            <a:br>
              <a:rPr lang="ru-RU" sz="3600" dirty="0">
                <a:solidFill>
                  <a:schemeClr val="accent2"/>
                </a:solidFill>
              </a:rPr>
            </a:br>
            <a:r>
              <a:rPr lang="ru-RU" sz="3600" dirty="0">
                <a:solidFill>
                  <a:schemeClr val="accent2"/>
                </a:solidFill>
              </a:rPr>
              <a:t>Солнце, воздух и вода!  </a:t>
            </a:r>
            <a:br>
              <a:rPr lang="ru-RU" sz="3600" dirty="0">
                <a:solidFill>
                  <a:schemeClr val="accent2"/>
                </a:solidFill>
              </a:rPr>
            </a:br>
            <a:r>
              <a:rPr lang="ru-RU" sz="3600" dirty="0">
                <a:solidFill>
                  <a:schemeClr val="accent2"/>
                </a:solidFill>
              </a:rPr>
              <a:t>Горы, реки, города!  </a:t>
            </a:r>
            <a:br>
              <a:rPr lang="ru-RU" sz="3600" dirty="0">
                <a:solidFill>
                  <a:schemeClr val="accent2"/>
                </a:solidFill>
              </a:rPr>
            </a:br>
            <a:r>
              <a:rPr lang="ru-RU" sz="3600" dirty="0">
                <a:solidFill>
                  <a:schemeClr val="accent2"/>
                </a:solidFill>
              </a:rPr>
              <a:t>Труд, веселье, сладкий сон!  </a:t>
            </a:r>
            <a:br>
              <a:rPr lang="ru-RU" sz="3600" dirty="0">
                <a:solidFill>
                  <a:schemeClr val="accent2"/>
                </a:solidFill>
              </a:rPr>
            </a:br>
            <a:r>
              <a:rPr lang="ru-RU" sz="3600" dirty="0">
                <a:solidFill>
                  <a:schemeClr val="accent2"/>
                </a:solidFill>
              </a:rPr>
              <a:t>А война пусть выйдет вон!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dirty="0">
                <a:solidFill>
                  <a:schemeClr val="accent2"/>
                </a:solidFill>
              </a:rPr>
              <a:t>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dirty="0">
                <a:solidFill>
                  <a:schemeClr val="accent2"/>
                </a:solidFill>
              </a:rPr>
              <a:t>		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F:\дети военного времени\16448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8642350" cy="6858000"/>
          </a:xfrm>
          <a:prstGeom prst="rect">
            <a:avLst/>
          </a:prstGeom>
          <a:noFill/>
          <a:ln w="9525">
            <a:pattFill prst="ltHorz">
              <a:fgClr>
                <a:srgbClr val="0000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790" y="881658"/>
            <a:ext cx="8523235" cy="18324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smtClean="0"/>
              <a:t>Война, которая своим безжалостным забралом прошлась по жизни миллионов людей. Война, которая сломала судьбы, искалечила души, уничтожила надежды, лишила жизней. </a:t>
            </a:r>
            <a:r>
              <a:rPr lang="ru-RU" sz="4400" smtClean="0"/>
              <a:t/>
            </a:r>
            <a:br>
              <a:rPr lang="ru-RU" sz="4400" smtClean="0"/>
            </a:br>
            <a:endParaRPr lang="ru-RU"/>
          </a:p>
        </p:txBody>
      </p:sp>
      <p:pic>
        <p:nvPicPr>
          <p:cNvPr id="15362" name="Picture 10" descr="reb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2428875"/>
            <a:ext cx="3214688" cy="4000500"/>
          </a:xfrm>
        </p:spPr>
      </p:pic>
      <p:pic>
        <p:nvPicPr>
          <p:cNvPr id="15363" name="Picture 15" descr="22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0"/>
            <a:ext cx="3430588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sky_000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8851" name="Picture 4" descr="abou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колосья хлеб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 descr="i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36738" y="0"/>
            <a:ext cx="10980738" cy="823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068638"/>
            <a:ext cx="406717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7" descr="ab3b065c4b850cdf132dac5ef850a1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0"/>
            <a:ext cx="48577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6" descr="fonsto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57525"/>
            <a:ext cx="50768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5" descr="i?id=84327278-13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Rectangle 6"/>
          <p:cNvSpPr>
            <a:spLocks noChangeArrowheads="1"/>
          </p:cNvSpPr>
          <p:nvPr/>
        </p:nvSpPr>
        <p:spPr bwMode="auto">
          <a:xfrm rot="19060900" flipV="1">
            <a:off x="-885825" y="3335338"/>
            <a:ext cx="10728325" cy="330200"/>
          </a:xfrm>
          <a:prstGeom prst="rect">
            <a:avLst/>
          </a:prstGeom>
          <a:solidFill>
            <a:srgbClr val="EE1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6" name="Rectangle 7"/>
          <p:cNvSpPr>
            <a:spLocks noChangeArrowheads="1"/>
          </p:cNvSpPr>
          <p:nvPr/>
        </p:nvSpPr>
        <p:spPr bwMode="auto">
          <a:xfrm rot="2465984" flipV="1">
            <a:off x="-803275" y="3402013"/>
            <a:ext cx="11090275" cy="330200"/>
          </a:xfrm>
          <a:prstGeom prst="rect">
            <a:avLst/>
          </a:prstGeom>
          <a:solidFill>
            <a:srgbClr val="EE1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де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Детский хор - Пусть всегда будет солнце  (audiopoisk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75688" y="115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80" fill="hold"/>
                                        <p:tgtEl>
                                          <p:spTgt spid="819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47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t="7986" b="7988"/>
          <a:stretch>
            <a:fillRect/>
          </a:stretch>
        </p:blipFill>
        <p:spPr>
          <a:xfrm>
            <a:off x="857224" y="357166"/>
            <a:ext cx="7643866" cy="392909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00063" y="4429125"/>
            <a:ext cx="8072437" cy="2000250"/>
          </a:xfrm>
          <a:prstGeom prst="rect">
            <a:avLst/>
          </a:prstGeom>
          <a:gradFill rotWithShape="1">
            <a:gsLst>
              <a:gs pos="0">
                <a:schemeClr val="accent1">
                  <a:alpha val="49001"/>
                </a:schemeClr>
              </a:gs>
              <a:gs pos="50000">
                <a:schemeClr val="bg1">
                  <a:alpha val="49001"/>
                </a:schemeClr>
              </a:gs>
              <a:gs pos="100000">
                <a:schemeClr val="accent1">
                  <a:alpha val="49001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pPr marL="27432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ru-RU" sz="2800" dirty="0">
                <a:latin typeface="+mn-lt"/>
              </a:rPr>
              <a:t>		Безусловно, что самые незащищенные в это лихолетье оказались дети.</a:t>
            </a:r>
            <a:r>
              <a:rPr lang="ru-RU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FF5050"/>
                </a:solidFill>
                <a:latin typeface="+mn-lt"/>
              </a:rPr>
              <a:t>Дети и война</a:t>
            </a:r>
            <a:r>
              <a:rPr lang="ru-RU" sz="2800" dirty="0">
                <a:solidFill>
                  <a:schemeClr val="accent2"/>
                </a:solidFill>
                <a:latin typeface="+mn-lt"/>
              </a:rPr>
              <a:t> - </a:t>
            </a:r>
            <a:r>
              <a:rPr lang="ru-RU" sz="2800" dirty="0">
                <a:latin typeface="+mn-lt"/>
              </a:rPr>
              <a:t>два несовместимых понятия. Но дети жили и работали рядом с взрослыми, своим посильным трудом стараясь приблизить победу. </a:t>
            </a:r>
          </a:p>
        </p:txBody>
      </p:sp>
      <p:pic>
        <p:nvPicPr>
          <p:cNvPr id="16388" name="дети войны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6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034" y="285728"/>
            <a:ext cx="3357586" cy="600079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 descr="1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59707">
            <a:off x="4714876" y="642918"/>
            <a:ext cx="3240088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2008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 rot="214517">
            <a:off x="4714876" y="3571876"/>
            <a:ext cx="3384550" cy="25368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414" name="Шостакович Дмитрий - Симфония 7 Ленинградская  (audiopoisk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8350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72" fill="hold"/>
                                        <p:tgtEl>
                                          <p:spTgt spid="17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i="1" smtClean="0"/>
              <a:t>Татьяна Савичева</a:t>
            </a:r>
            <a:endParaRPr lang="ru-RU" sz="7200" i="1"/>
          </a:p>
        </p:txBody>
      </p:sp>
      <p:pic>
        <p:nvPicPr>
          <p:cNvPr id="2050" name="Picture 2" descr="F:\дети военного времени\blockad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2578" y="1436326"/>
            <a:ext cx="4064859" cy="4993417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63352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До наших дней дошел дневник ленинградской девочки Тани Савичевой.</a:t>
            </a:r>
            <a:endParaRPr lang="ru-RU"/>
          </a:p>
        </p:txBody>
      </p:sp>
      <p:pic>
        <p:nvPicPr>
          <p:cNvPr id="3074" name="Picture 2" descr="F:\дети военного времени\photo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2000250"/>
            <a:ext cx="6429375" cy="44291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2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428604"/>
            <a:ext cx="3500462" cy="5929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6250" y="571500"/>
            <a:ext cx="4321175" cy="557212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ru-RU" sz="2600" dirty="0">
                <a:latin typeface="+mn-lt"/>
              </a:rPr>
              <a:t>		</a:t>
            </a:r>
            <a:r>
              <a:rPr lang="ru-RU" sz="4000" dirty="0">
                <a:latin typeface="+mn-lt"/>
              </a:rPr>
              <a:t>Любая война - это боль, слезы, потери и смерть. Любая война не разбирает свои жертвы, уничтожает самое святое - жизнь детей.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000" smtClean="0"/>
              <a:t>Концлагеря.</a:t>
            </a:r>
            <a:endParaRPr lang="ru-RU" sz="8000"/>
          </a:p>
        </p:txBody>
      </p:sp>
      <p:pic>
        <p:nvPicPr>
          <p:cNvPr id="4098" name="Picture 2" descr="F:\дети военного времени\2da141b085d3e0cb1834fd8a2fb_pre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21080490">
            <a:off x="357158" y="1428737"/>
            <a:ext cx="3801184" cy="242889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8" descr="06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143380"/>
            <a:ext cx="3575050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9" name="Picture 3" descr="F:\дети военного времени\Nazi_medical_experiment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1820">
            <a:off x="4580134" y="1704258"/>
            <a:ext cx="4404911" cy="351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7" name="Бухенвальдский Набат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16913" y="47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49" fill="hold"/>
                                        <p:tgtEl>
                                          <p:spTgt spid="66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619</TotalTime>
  <Words>84</Words>
  <PresentationFormat>Экран (4:3)</PresentationFormat>
  <Paragraphs>9</Paragraphs>
  <Slides>35</Slides>
  <Notes>0</Notes>
  <HiddenSlides>0</HiddenSlides>
  <MMClips>9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Constantia</vt:lpstr>
      <vt:lpstr>Wingdings 2</vt:lpstr>
      <vt:lpstr>Calibri</vt:lpstr>
      <vt:lpstr>Бумажная</vt:lpstr>
      <vt:lpstr>Бумажная</vt:lpstr>
      <vt:lpstr>Бумажная</vt:lpstr>
      <vt:lpstr>Бумажная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42</cp:revision>
  <dcterms:modified xsi:type="dcterms:W3CDTF">2013-05-08T05:05:18Z</dcterms:modified>
</cp:coreProperties>
</file>