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7" r:id="rId9"/>
    <p:sldId id="296" r:id="rId10"/>
    <p:sldId id="299" r:id="rId11"/>
    <p:sldId id="288" r:id="rId13"/>
    <p:sldId id="290" r:id="rId14"/>
    <p:sldId id="291" r:id="rId15"/>
    <p:sldId id="292" r:id="rId16"/>
    <p:sldId id="294" r:id="rId17"/>
    <p:sldId id="293" r:id="rId18"/>
    <p:sldId id="295" r:id="rId19"/>
    <p:sldId id="262" r:id="rId20"/>
    <p:sldId id="285" r:id="rId21"/>
    <p:sldId id="286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7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E5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7" autoAdjust="0"/>
    <p:restoredTop sz="86022" autoAdjust="0"/>
  </p:normalViewPr>
  <p:slideViewPr>
    <p:cSldViewPr showGuides="1">
      <p:cViewPr varScale="1">
        <p:scale>
          <a:sx n="64" d="100"/>
          <a:sy n="64" d="100"/>
        </p:scale>
        <p:origin x="1566" y="66"/>
      </p:cViewPr>
      <p:guideLst>
        <p:guide orient="horz" pos="2187"/>
        <p:guide pos="29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C96CC3-4967-49F4-93F6-866BA22AE903}" type="doc">
      <dgm:prSet loTypeId="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22EE06-A5D3-4F1F-8763-10DCB88E150C}">
      <dgm:prSet phldrT="[Текст]"/>
      <dgm:spPr/>
      <dgm:t>
        <a:bodyPr/>
        <a:lstStyle/>
        <a:p>
          <a:r>
            <a:rPr lang="uk-UA" dirty="0" smtClean="0"/>
            <a:t>.</a:t>
          </a:r>
          <a:endParaRPr lang="ru-RU" dirty="0"/>
        </a:p>
      </dgm:t>
    </dgm:pt>
    <dgm:pt modelId="{3BE06169-4CBE-4715-B765-53CC71DDC2DC}" cxnId="{14349436-7F9F-4480-A71E-CD20763A7C22}" type="parTrans">
      <dgm:prSet/>
      <dgm:spPr/>
      <dgm:t>
        <a:bodyPr/>
        <a:lstStyle/>
        <a:p>
          <a:endParaRPr lang="ru-RU"/>
        </a:p>
      </dgm:t>
    </dgm:pt>
    <dgm:pt modelId="{F1EE3FC2-2914-44D1-957E-FC0832DAAB76}" cxnId="{14349436-7F9F-4480-A71E-CD20763A7C22}" type="sibTrans">
      <dgm:prSet/>
      <dgm:spPr/>
      <dgm:t>
        <a:bodyPr/>
        <a:lstStyle/>
        <a:p>
          <a:endParaRPr lang="ru-RU"/>
        </a:p>
      </dgm:t>
    </dgm:pt>
    <dgm:pt modelId="{3BD93A31-8710-4D0E-984C-C35B1D8E0FF3}">
      <dgm:prSet phldrT="[Текст]" phldr="0" custT="0"/>
      <dgm:spPr>
        <a:solidFill>
          <a:schemeClr val="bg2">
            <a:lumMod val="90000"/>
            <a:alpha val="90000"/>
          </a:schemeClr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altLang="uk-UA" dirty="0" smtClean="0"/>
            <a:t>Повыш</a:t>
          </a:r>
          <a:r>
            <a:rPr lang="en-US" altLang="en-US" dirty="0"/>
            <a:t>ают</a:t>
          </a:r>
          <a:r>
            <a:rPr lang="en-US" altLang="ru-RU" dirty="0"/>
            <a:t> </a:t>
          </a:r>
          <a:r>
            <a:rPr lang="en-US" altLang="en-US" dirty="0"/>
            <a:t>работоспособность</a:t>
          </a:r>
          <a:r>
            <a:rPr lang="en-US" altLang="en-US" dirty="0"/>
            <a:t/>
          </a:r>
          <a:endParaRPr lang="en-US" altLang="en-US" dirty="0"/>
        </a:p>
      </dgm:t>
    </dgm:pt>
    <dgm:pt modelId="{0A871831-F020-4B86-B241-1B3593076A3C}" cxnId="{BE595C40-9126-4425-AA17-B6FC74578047}" type="parTrans">
      <dgm:prSet/>
      <dgm:spPr/>
      <dgm:t>
        <a:bodyPr/>
        <a:lstStyle/>
        <a:p>
          <a:endParaRPr lang="ru-RU"/>
        </a:p>
      </dgm:t>
    </dgm:pt>
    <dgm:pt modelId="{C009005D-079B-4D09-A3DA-FE6D022BCFF9}" cxnId="{BE595C40-9126-4425-AA17-B6FC74578047}" type="sibTrans">
      <dgm:prSet/>
      <dgm:spPr/>
      <dgm:t>
        <a:bodyPr/>
        <a:lstStyle/>
        <a:p>
          <a:endParaRPr lang="ru-RU"/>
        </a:p>
      </dgm:t>
    </dgm:pt>
    <dgm:pt modelId="{DF7A5BFE-B96D-4928-B398-1ADCF3BD02AC}">
      <dgm:prSet phldrT="[Текст]"/>
      <dgm:spPr/>
      <dgm:t>
        <a:bodyPr/>
        <a:lstStyle/>
        <a:p>
          <a:r>
            <a:rPr lang="uk-UA" dirty="0" smtClean="0"/>
            <a:t>.</a:t>
          </a:r>
          <a:endParaRPr lang="ru-RU" dirty="0"/>
        </a:p>
      </dgm:t>
    </dgm:pt>
    <dgm:pt modelId="{113C1569-D75F-4B0B-9B5E-78D8E71B6163}" cxnId="{A9BE6618-990D-4E72-9872-3738162B7EEC}" type="parTrans">
      <dgm:prSet/>
      <dgm:spPr/>
      <dgm:t>
        <a:bodyPr/>
        <a:lstStyle/>
        <a:p>
          <a:endParaRPr lang="ru-RU"/>
        </a:p>
      </dgm:t>
    </dgm:pt>
    <dgm:pt modelId="{3870BB27-575C-483D-AAC2-056EF280822E}" cxnId="{A9BE6618-990D-4E72-9872-3738162B7EEC}" type="sibTrans">
      <dgm:prSet/>
      <dgm:spPr/>
      <dgm:t>
        <a:bodyPr/>
        <a:lstStyle/>
        <a:p>
          <a:endParaRPr lang="ru-RU"/>
        </a:p>
      </dgm:t>
    </dgm:pt>
    <dgm:pt modelId="{E1E2C622-8AB2-4D26-9F27-F41F6BF6F7D2}">
      <dgm:prSet phldrT="[Текст]" phldr="0" custT="0"/>
      <dgm:spPr>
        <a:solidFill>
          <a:schemeClr val="bg2">
            <a:lumMod val="90000"/>
            <a:alpha val="90000"/>
          </a:schemeClr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altLang="uk-UA" dirty="0" smtClean="0"/>
            <a:t>Сн</a:t>
          </a:r>
          <a:r>
            <a:rPr lang="en-US" altLang="en-US" dirty="0"/>
            <a:t>имают</a:t>
          </a:r>
          <a:r>
            <a:rPr lang="en-US" altLang="ru-RU" dirty="0"/>
            <a:t> </a:t>
          </a:r>
          <a:r>
            <a:rPr lang="en-US" altLang="en-US" dirty="0"/>
            <a:t>усталость</a:t>
          </a:r>
          <a:r>
            <a:rPr lang="en-US" altLang="en-US" dirty="0"/>
            <a:t/>
          </a:r>
          <a:endParaRPr lang="en-US" altLang="en-US" dirty="0"/>
        </a:p>
      </dgm:t>
    </dgm:pt>
    <dgm:pt modelId="{ACB473DB-A427-4B8A-9394-A15EFE549A2D}" cxnId="{26FDC44C-AC9F-436F-BBB9-C64FE1EEF4DE}" type="parTrans">
      <dgm:prSet/>
      <dgm:spPr/>
      <dgm:t>
        <a:bodyPr/>
        <a:lstStyle/>
        <a:p>
          <a:endParaRPr lang="ru-RU"/>
        </a:p>
      </dgm:t>
    </dgm:pt>
    <dgm:pt modelId="{5951A6DD-F985-4625-8679-CFFFF604A80F}" cxnId="{26FDC44C-AC9F-436F-BBB9-C64FE1EEF4DE}" type="sibTrans">
      <dgm:prSet/>
      <dgm:spPr/>
      <dgm:t>
        <a:bodyPr/>
        <a:lstStyle/>
        <a:p>
          <a:endParaRPr lang="ru-RU"/>
        </a:p>
      </dgm:t>
    </dgm:pt>
    <dgm:pt modelId="{35721C52-146D-4221-BC73-02A6DE59CCC3}">
      <dgm:prSet phldrT="[Текст]"/>
      <dgm:spPr/>
      <dgm:t>
        <a:bodyPr/>
        <a:lstStyle/>
        <a:p>
          <a:r>
            <a:rPr lang="uk-UA" dirty="0" smtClean="0"/>
            <a:t>.</a:t>
          </a:r>
          <a:endParaRPr lang="ru-RU" dirty="0"/>
        </a:p>
      </dgm:t>
    </dgm:pt>
    <dgm:pt modelId="{3FFE06DA-0CD7-4869-BD9E-1BC0BECEB547}" cxnId="{67CB9DCB-0247-4930-89D8-4BFD21C18E9A}" type="parTrans">
      <dgm:prSet/>
      <dgm:spPr/>
      <dgm:t>
        <a:bodyPr/>
        <a:lstStyle/>
        <a:p>
          <a:endParaRPr lang="ru-RU"/>
        </a:p>
      </dgm:t>
    </dgm:pt>
    <dgm:pt modelId="{F9098618-EB81-434E-9903-76C516CED49D}" cxnId="{67CB9DCB-0247-4930-89D8-4BFD21C18E9A}" type="sibTrans">
      <dgm:prSet/>
      <dgm:spPr/>
      <dgm:t>
        <a:bodyPr/>
        <a:lstStyle/>
        <a:p>
          <a:endParaRPr lang="ru-RU"/>
        </a:p>
      </dgm:t>
    </dgm:pt>
    <dgm:pt modelId="{E959AD9A-FBC9-42FB-9E3D-544AF9269864}">
      <dgm:prSet phldrT="[Текст]" phldr="0" custT="0"/>
      <dgm:spPr>
        <a:solidFill>
          <a:schemeClr val="bg2">
            <a:lumMod val="90000"/>
            <a:alpha val="90000"/>
          </a:schemeClr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en-US" dirty="0"/>
            <a:t>Дают</a:t>
          </a:r>
          <a:r>
            <a:rPr lang="en-US" altLang="ru-RU" dirty="0"/>
            <a:t> </a:t>
          </a:r>
          <a:r>
            <a:rPr lang="en-US" altLang="en-US" dirty="0"/>
            <a:t>отдохнуть</a:t>
          </a:r>
          <a:r>
            <a:rPr lang="en-US" altLang="ru-RU" dirty="0"/>
            <a:t> </a:t>
          </a:r>
          <a:r>
            <a:rPr lang="en-US" altLang="en-US" dirty="0"/>
            <a:t>нервной</a:t>
          </a:r>
          <a:r>
            <a:rPr lang="en-US" altLang="ru-RU" dirty="0"/>
            <a:t> </a:t>
          </a:r>
          <a:r>
            <a:rPr lang="en-US" altLang="en-US" dirty="0"/>
            <a:t>системе</a:t>
          </a:r>
          <a:r>
            <a:rPr lang="en-US" altLang="ru-RU" dirty="0"/>
            <a:t> </a:t>
          </a:r>
          <a:r>
            <a:rPr lang="en-US" altLang="en-US" dirty="0"/>
            <a:t>и</a:t>
          </a:r>
          <a:r>
            <a:rPr lang="en-US" altLang="ru-RU" dirty="0"/>
            <a:t> </a:t>
          </a:r>
          <a:r>
            <a:rPr lang="en-US" altLang="en-US" dirty="0"/>
            <a:t>мускулам</a:t>
          </a:r>
          <a:r>
            <a:rPr lang="en-US" altLang="en-US" dirty="0"/>
            <a:t/>
          </a:r>
          <a:endParaRPr lang="en-US" altLang="en-US" dirty="0"/>
        </a:p>
      </dgm:t>
    </dgm:pt>
    <dgm:pt modelId="{A271B858-0F84-4DC7-8075-F4836C282EF1}" cxnId="{A8DC1A20-C3F4-489F-BEB0-70BA681AF3B2}" type="parTrans">
      <dgm:prSet/>
      <dgm:spPr/>
      <dgm:t>
        <a:bodyPr/>
        <a:lstStyle/>
        <a:p>
          <a:endParaRPr lang="ru-RU"/>
        </a:p>
      </dgm:t>
    </dgm:pt>
    <dgm:pt modelId="{A67575EA-5314-4484-B451-F3880A2C1419}" cxnId="{A8DC1A20-C3F4-489F-BEB0-70BA681AF3B2}" type="sibTrans">
      <dgm:prSet/>
      <dgm:spPr/>
      <dgm:t>
        <a:bodyPr/>
        <a:lstStyle/>
        <a:p>
          <a:endParaRPr lang="ru-RU"/>
        </a:p>
      </dgm:t>
    </dgm:pt>
    <dgm:pt modelId="{865D05E0-4A9D-486D-8F06-70C62CEB06F9}" type="pres">
      <dgm:prSet presAssocID="{7EC96CC3-4967-49F4-93F6-866BA22AE90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8FF000-69EF-4DE8-A072-AE54A4EC31B6}" type="pres">
      <dgm:prSet presAssocID="{7722EE06-A5D3-4F1F-8763-10DCB88E150C}" presName="composite" presStyleCnt="0"/>
      <dgm:spPr/>
    </dgm:pt>
    <dgm:pt modelId="{205D8B60-4F7C-41BB-A4A5-50C594DFEBF3}" type="pres">
      <dgm:prSet presAssocID="{7722EE06-A5D3-4F1F-8763-10DCB88E150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66A1F9-D374-45D2-A5CA-14A8D666A23D}" type="pres">
      <dgm:prSet presAssocID="{7722EE06-A5D3-4F1F-8763-10DCB88E150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835C64-6972-4E70-8C55-85A324C69C83}" type="pres">
      <dgm:prSet presAssocID="{F1EE3FC2-2914-44D1-957E-FC0832DAAB76}" presName="sp" presStyleCnt="0"/>
      <dgm:spPr/>
    </dgm:pt>
    <dgm:pt modelId="{C2AAEE8F-A375-449B-B92A-C892A31BC36C}" type="pres">
      <dgm:prSet presAssocID="{DF7A5BFE-B96D-4928-B398-1ADCF3BD02AC}" presName="composite" presStyleCnt="0"/>
      <dgm:spPr/>
    </dgm:pt>
    <dgm:pt modelId="{F7B82349-04F8-4470-902F-5CB9AAEE0748}" type="pres">
      <dgm:prSet presAssocID="{DF7A5BFE-B96D-4928-B398-1ADCF3BD02A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CAA3FE-9F67-4FBD-8FAD-96B8ACAF11D7}" type="pres">
      <dgm:prSet presAssocID="{DF7A5BFE-B96D-4928-B398-1ADCF3BD02A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E51E2D-8FE6-4486-B278-54DCA45B957E}" type="pres">
      <dgm:prSet presAssocID="{3870BB27-575C-483D-AAC2-056EF280822E}" presName="sp" presStyleCnt="0"/>
      <dgm:spPr/>
    </dgm:pt>
    <dgm:pt modelId="{B41FE46E-6147-4D02-8D15-623E527D8A01}" type="pres">
      <dgm:prSet presAssocID="{35721C52-146D-4221-BC73-02A6DE59CCC3}" presName="composite" presStyleCnt="0"/>
      <dgm:spPr/>
    </dgm:pt>
    <dgm:pt modelId="{7BD121F4-59FD-4AC9-B64D-CA002971F81E}" type="pres">
      <dgm:prSet presAssocID="{35721C52-146D-4221-BC73-02A6DE59CCC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83FFF9-A182-445A-BDE8-71225B05F2B0}" type="pres">
      <dgm:prSet presAssocID="{35721C52-146D-4221-BC73-02A6DE59CCC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349436-7F9F-4480-A71E-CD20763A7C22}" srcId="{7EC96CC3-4967-49F4-93F6-866BA22AE903}" destId="{7722EE06-A5D3-4F1F-8763-10DCB88E150C}" srcOrd="0" destOrd="0" parTransId="{3BE06169-4CBE-4715-B765-53CC71DDC2DC}" sibTransId="{F1EE3FC2-2914-44D1-957E-FC0832DAAB76}"/>
    <dgm:cxn modelId="{BE595C40-9126-4425-AA17-B6FC74578047}" srcId="{7722EE06-A5D3-4F1F-8763-10DCB88E150C}" destId="{3BD93A31-8710-4D0E-984C-C35B1D8E0FF3}" srcOrd="0" destOrd="0" parTransId="{0A871831-F020-4B86-B241-1B3593076A3C}" sibTransId="{C009005D-079B-4D09-A3DA-FE6D022BCFF9}"/>
    <dgm:cxn modelId="{A9BE6618-990D-4E72-9872-3738162B7EEC}" srcId="{7EC96CC3-4967-49F4-93F6-866BA22AE903}" destId="{DF7A5BFE-B96D-4928-B398-1ADCF3BD02AC}" srcOrd="1" destOrd="0" parTransId="{113C1569-D75F-4B0B-9B5E-78D8E71B6163}" sibTransId="{3870BB27-575C-483D-AAC2-056EF280822E}"/>
    <dgm:cxn modelId="{26FDC44C-AC9F-436F-BBB9-C64FE1EEF4DE}" srcId="{DF7A5BFE-B96D-4928-B398-1ADCF3BD02AC}" destId="{E1E2C622-8AB2-4D26-9F27-F41F6BF6F7D2}" srcOrd="0" destOrd="1" parTransId="{ACB473DB-A427-4B8A-9394-A15EFE549A2D}" sibTransId="{5951A6DD-F985-4625-8679-CFFFF604A80F}"/>
    <dgm:cxn modelId="{67CB9DCB-0247-4930-89D8-4BFD21C18E9A}" srcId="{7EC96CC3-4967-49F4-93F6-866BA22AE903}" destId="{35721C52-146D-4221-BC73-02A6DE59CCC3}" srcOrd="2" destOrd="0" parTransId="{3FFE06DA-0CD7-4869-BD9E-1BC0BECEB547}" sibTransId="{F9098618-EB81-434E-9903-76C516CED49D}"/>
    <dgm:cxn modelId="{A8DC1A20-C3F4-489F-BEB0-70BA681AF3B2}" srcId="{35721C52-146D-4221-BC73-02A6DE59CCC3}" destId="{E959AD9A-FBC9-42FB-9E3D-544AF9269864}" srcOrd="0" destOrd="2" parTransId="{A271B858-0F84-4DC7-8075-F4836C282EF1}" sibTransId="{A67575EA-5314-4484-B451-F3880A2C1419}"/>
    <dgm:cxn modelId="{A08F4399-8BC9-41A6-A260-AC4E62608461}" type="presOf" srcId="{7EC96CC3-4967-49F4-93F6-866BA22AE903}" destId="{865D05E0-4A9D-486D-8F06-70C62CEB06F9}" srcOrd="0" destOrd="0" presId="urn:microsoft.com/office/officeart/2005/8/layout/chevron2"/>
    <dgm:cxn modelId="{00C8FEED-B40F-462A-8D05-8CCC760CFA88}" type="presParOf" srcId="{865D05E0-4A9D-486D-8F06-70C62CEB06F9}" destId="{F08FF000-69EF-4DE8-A072-AE54A4EC31B6}" srcOrd="0" destOrd="0" presId="urn:microsoft.com/office/officeart/2005/8/layout/chevron2"/>
    <dgm:cxn modelId="{CDEAB632-134D-493D-87D7-709315CBCBC2}" type="presParOf" srcId="{F08FF000-69EF-4DE8-A072-AE54A4EC31B6}" destId="{205D8B60-4F7C-41BB-A4A5-50C594DFEBF3}" srcOrd="0" destOrd="0" presId="urn:microsoft.com/office/officeart/2005/8/layout/chevron2"/>
    <dgm:cxn modelId="{1FAD23DC-2166-4219-8E28-A419C706EE83}" type="presOf" srcId="{7722EE06-A5D3-4F1F-8763-10DCB88E150C}" destId="{205D8B60-4F7C-41BB-A4A5-50C594DFEBF3}" srcOrd="0" destOrd="0" presId="urn:microsoft.com/office/officeart/2005/8/layout/chevron2"/>
    <dgm:cxn modelId="{1654174E-A2E5-4E8B-9995-74E4B0D3FD7E}" type="presParOf" srcId="{F08FF000-69EF-4DE8-A072-AE54A4EC31B6}" destId="{0466A1F9-D374-45D2-A5CA-14A8D666A23D}" srcOrd="1" destOrd="0" presId="urn:microsoft.com/office/officeart/2005/8/layout/chevron2"/>
    <dgm:cxn modelId="{622CBE2B-D436-401C-A950-7843BFB2F5D4}" type="presOf" srcId="{3BD93A31-8710-4D0E-984C-C35B1D8E0FF3}" destId="{0466A1F9-D374-45D2-A5CA-14A8D666A23D}" srcOrd="0" destOrd="0" presId="urn:microsoft.com/office/officeart/2005/8/layout/chevron2"/>
    <dgm:cxn modelId="{A5E6B056-FB74-4C62-BF7D-F0A697768EE4}" type="presParOf" srcId="{865D05E0-4A9D-486D-8F06-70C62CEB06F9}" destId="{77835C64-6972-4E70-8C55-85A324C69C83}" srcOrd="1" destOrd="0" presId="urn:microsoft.com/office/officeart/2005/8/layout/chevron2"/>
    <dgm:cxn modelId="{60694A22-7968-41E6-8596-D078A8C4030F}" type="presOf" srcId="{F1EE3FC2-2914-44D1-957E-FC0832DAAB76}" destId="{77835C64-6972-4E70-8C55-85A324C69C83}" srcOrd="0" destOrd="0" presId="urn:microsoft.com/office/officeart/2005/8/layout/chevron2"/>
    <dgm:cxn modelId="{C4C12746-9743-4A38-BD9F-4F6B451ACB5E}" type="presParOf" srcId="{865D05E0-4A9D-486D-8F06-70C62CEB06F9}" destId="{C2AAEE8F-A375-449B-B92A-C892A31BC36C}" srcOrd="2" destOrd="0" presId="urn:microsoft.com/office/officeart/2005/8/layout/chevron2"/>
    <dgm:cxn modelId="{7C59CA0A-EDEB-407A-9DFD-89F806E77B3E}" type="presParOf" srcId="{C2AAEE8F-A375-449B-B92A-C892A31BC36C}" destId="{F7B82349-04F8-4470-902F-5CB9AAEE0748}" srcOrd="0" destOrd="2" presId="urn:microsoft.com/office/officeart/2005/8/layout/chevron2"/>
    <dgm:cxn modelId="{8B593A4F-0467-4F54-B65B-DAF9739FED88}" type="presOf" srcId="{DF7A5BFE-B96D-4928-B398-1ADCF3BD02AC}" destId="{F7B82349-04F8-4470-902F-5CB9AAEE0748}" srcOrd="0" destOrd="0" presId="urn:microsoft.com/office/officeart/2005/8/layout/chevron2"/>
    <dgm:cxn modelId="{A6F847E0-D332-4441-AD89-DCCAAB3F5D2B}" type="presParOf" srcId="{C2AAEE8F-A375-449B-B92A-C892A31BC36C}" destId="{32CAA3FE-9F67-4FBD-8FAD-96B8ACAF11D7}" srcOrd="1" destOrd="2" presId="urn:microsoft.com/office/officeart/2005/8/layout/chevron2"/>
    <dgm:cxn modelId="{BB570905-5DC4-42A7-8212-DED5FFE68764}" type="presOf" srcId="{E1E2C622-8AB2-4D26-9F27-F41F6BF6F7D2}" destId="{32CAA3FE-9F67-4FBD-8FAD-96B8ACAF11D7}" srcOrd="0" destOrd="0" presId="urn:microsoft.com/office/officeart/2005/8/layout/chevron2"/>
    <dgm:cxn modelId="{04A6EC88-9E11-48F9-A8D1-BCF916ACBD08}" type="presParOf" srcId="{865D05E0-4A9D-486D-8F06-70C62CEB06F9}" destId="{FCE51E2D-8FE6-4486-B278-54DCA45B957E}" srcOrd="3" destOrd="0" presId="urn:microsoft.com/office/officeart/2005/8/layout/chevron2"/>
    <dgm:cxn modelId="{F3943808-819B-4704-BD7B-33124435F675}" type="presOf" srcId="{3870BB27-575C-483D-AAC2-056EF280822E}" destId="{FCE51E2D-8FE6-4486-B278-54DCA45B957E}" srcOrd="0" destOrd="0" presId="urn:microsoft.com/office/officeart/2005/8/layout/chevron2"/>
    <dgm:cxn modelId="{A3C6F45B-5B81-4004-837D-6639DB1C2060}" type="presParOf" srcId="{865D05E0-4A9D-486D-8F06-70C62CEB06F9}" destId="{B41FE46E-6147-4D02-8D15-623E527D8A01}" srcOrd="4" destOrd="0" presId="urn:microsoft.com/office/officeart/2005/8/layout/chevron2"/>
    <dgm:cxn modelId="{E9ED2BF4-7D14-45B9-B5DF-5A8258488C17}" type="presParOf" srcId="{B41FE46E-6147-4D02-8D15-623E527D8A01}" destId="{7BD121F4-59FD-4AC9-B64D-CA002971F81E}" srcOrd="0" destOrd="4" presId="urn:microsoft.com/office/officeart/2005/8/layout/chevron2"/>
    <dgm:cxn modelId="{39ECE336-7B5E-401A-83F0-6238C91DE73B}" type="presOf" srcId="{35721C52-146D-4221-BC73-02A6DE59CCC3}" destId="{7BD121F4-59FD-4AC9-B64D-CA002971F81E}" srcOrd="0" destOrd="0" presId="urn:microsoft.com/office/officeart/2005/8/layout/chevron2"/>
    <dgm:cxn modelId="{BAF0F098-2B5E-4380-B941-8001F1982217}" type="presParOf" srcId="{B41FE46E-6147-4D02-8D15-623E527D8A01}" destId="{9583FFF9-A182-445A-BDE8-71225B05F2B0}" srcOrd="1" destOrd="4" presId="urn:microsoft.com/office/officeart/2005/8/layout/chevron2"/>
    <dgm:cxn modelId="{60316DCC-1804-4265-9408-B7104B1049A5}" type="presOf" srcId="{E959AD9A-FBC9-42FB-9E3D-544AF9269864}" destId="{9583FFF9-A182-445A-BDE8-71225B05F2B0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7848600" cy="4144963"/>
        <a:chOff x="0" y="0"/>
        <a:chExt cx="7848600" cy="4144963"/>
      </a:xfrm>
    </dsp:grpSpPr>
    <dsp:sp modelId="{205D8B60-4F7C-41BB-A4A5-50C594DFEBF3}">
      <dsp:nvSpPr>
        <dsp:cNvPr id="3" name="Угол 2"/>
        <dsp:cNvSpPr/>
      </dsp:nvSpPr>
      <dsp:spPr bwMode="white">
        <a:xfrm rot="5400000">
          <a:off x="-226788" y="226788"/>
          <a:ext cx="1511917" cy="1058342"/>
        </a:xfrm>
        <a:prstGeom prst="chevron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17145" tIns="17145" rIns="17145" bIns="17145" anchor="ctr"/>
        <a:lstStyle>
          <a:lvl1pPr algn="ctr">
            <a:defRPr sz="27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dirty="0" smtClean="0"/>
            <a:t>.</a:t>
          </a:r>
          <a:endParaRPr lang="ru-RU" dirty="0"/>
        </a:p>
      </dsp:txBody>
      <dsp:txXfrm rot="5400000">
        <a:off x="-226788" y="226788"/>
        <a:ext cx="1511917" cy="1058342"/>
      </dsp:txXfrm>
    </dsp:sp>
    <dsp:sp modelId="{0466A1F9-D374-45D2-A5CA-14A8D666A23D}">
      <dsp:nvSpPr>
        <dsp:cNvPr id="4" name="Прямоугольник с двумя скругленными соседними углами 3"/>
        <dsp:cNvSpPr/>
      </dsp:nvSpPr>
      <dsp:spPr bwMode="white">
        <a:xfrm rot="5400000">
          <a:off x="3962098" y="-2903756"/>
          <a:ext cx="982746" cy="6790258"/>
        </a:xfrm>
        <a:prstGeom prst="round2SameRect">
          <a:avLst/>
        </a:prstGeom>
        <a:solidFill>
          <a:schemeClr val="bg2">
            <a:lumMod val="90000"/>
            <a:alpha val="90000"/>
          </a:schemeClr>
        </a:solidFill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192024" tIns="17145" rIns="17145" bIns="17145" anchor="ctr"/>
        <a:lstStyle>
          <a:lvl1pPr algn="l">
            <a:defRPr sz="2700"/>
          </a:lvl1pPr>
          <a:lvl2pPr marL="228600" indent="-228600" algn="l">
            <a:defRPr sz="2700"/>
          </a:lvl2pPr>
          <a:lvl3pPr marL="457200" indent="-228600" algn="l">
            <a:defRPr sz="2700"/>
          </a:lvl3pPr>
          <a:lvl4pPr marL="685800" indent="-228600" algn="l">
            <a:defRPr sz="2700"/>
          </a:lvl4pPr>
          <a:lvl5pPr marL="914400" indent="-228600" algn="l">
            <a:defRPr sz="2700"/>
          </a:lvl5pPr>
          <a:lvl6pPr marL="1143000" indent="-228600" algn="l">
            <a:defRPr sz="2700"/>
          </a:lvl6pPr>
          <a:lvl7pPr marL="1371600" indent="-228600" algn="l">
            <a:defRPr sz="2700"/>
          </a:lvl7pPr>
          <a:lvl8pPr marL="1600200" indent="-228600" algn="l">
            <a:defRPr sz="2700"/>
          </a:lvl8pPr>
          <a:lvl9pPr marL="1828800" indent="-228600" algn="l">
            <a:defRPr sz="27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altLang="uk-UA" dirty="0" smtClean="0">
              <a:solidFill>
                <a:schemeClr val="dk1"/>
              </a:solidFill>
            </a:rPr>
            <a:t>Повыш</a:t>
          </a:r>
          <a:r>
            <a:rPr lang="en-US" altLang="en-US" dirty="0">
              <a:solidFill>
                <a:schemeClr val="dk1"/>
              </a:solidFill>
            </a:rPr>
            <a:t>ают</a:t>
          </a:r>
          <a:r>
            <a:rPr lang="en-US" altLang="ru-RU" dirty="0">
              <a:solidFill>
                <a:schemeClr val="dk1"/>
              </a:solidFill>
            </a:rPr>
            <a:t> </a:t>
          </a:r>
          <a:r>
            <a:rPr lang="en-US" altLang="en-US" dirty="0">
              <a:solidFill>
                <a:schemeClr val="dk1"/>
              </a:solidFill>
            </a:rPr>
            <a:t>работоспособность</a:t>
          </a:r>
          <a:endParaRPr lang="en-US" altLang="en-US" dirty="0">
            <a:solidFill>
              <a:schemeClr val="dk1"/>
            </a:solidFill>
          </a:endParaRPr>
        </a:p>
      </dsp:txBody>
      <dsp:txXfrm rot="5400000">
        <a:off x="3962098" y="-2903756"/>
        <a:ext cx="982746" cy="6790258"/>
      </dsp:txXfrm>
    </dsp:sp>
    <dsp:sp modelId="{F7B82349-04F8-4470-902F-5CB9AAEE0748}">
      <dsp:nvSpPr>
        <dsp:cNvPr id="5" name="Угол 4"/>
        <dsp:cNvSpPr/>
      </dsp:nvSpPr>
      <dsp:spPr bwMode="white">
        <a:xfrm rot="5400000">
          <a:off x="-226788" y="1543310"/>
          <a:ext cx="1511917" cy="1058342"/>
        </a:xfrm>
        <a:prstGeom prst="chevron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17145" tIns="17145" rIns="17145" bIns="17145" anchor="ctr"/>
        <a:lstStyle>
          <a:lvl1pPr algn="ctr">
            <a:defRPr sz="27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dirty="0" smtClean="0"/>
            <a:t>.</a:t>
          </a:r>
          <a:endParaRPr lang="ru-RU" dirty="0"/>
        </a:p>
      </dsp:txBody>
      <dsp:txXfrm rot="5400000">
        <a:off x="-226788" y="1543310"/>
        <a:ext cx="1511917" cy="1058342"/>
      </dsp:txXfrm>
    </dsp:sp>
    <dsp:sp modelId="{32CAA3FE-9F67-4FBD-8FAD-96B8ACAF11D7}">
      <dsp:nvSpPr>
        <dsp:cNvPr id="6" name="Прямоугольник с двумя скругленными соседними углами 5"/>
        <dsp:cNvSpPr/>
      </dsp:nvSpPr>
      <dsp:spPr bwMode="white">
        <a:xfrm rot="5400000">
          <a:off x="3962098" y="-1587233"/>
          <a:ext cx="982746" cy="6790258"/>
        </a:xfrm>
        <a:prstGeom prst="round2SameRect">
          <a:avLst/>
        </a:prstGeom>
        <a:solidFill>
          <a:schemeClr val="bg2">
            <a:lumMod val="90000"/>
            <a:alpha val="90000"/>
          </a:schemeClr>
        </a:solidFill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192024" tIns="17145" rIns="17145" bIns="17145" anchor="ctr"/>
        <a:lstStyle>
          <a:lvl1pPr algn="l">
            <a:defRPr sz="2700"/>
          </a:lvl1pPr>
          <a:lvl2pPr marL="228600" indent="-228600" algn="l">
            <a:defRPr sz="2700"/>
          </a:lvl2pPr>
          <a:lvl3pPr marL="457200" indent="-228600" algn="l">
            <a:defRPr sz="2700"/>
          </a:lvl3pPr>
          <a:lvl4pPr marL="685800" indent="-228600" algn="l">
            <a:defRPr sz="2700"/>
          </a:lvl4pPr>
          <a:lvl5pPr marL="914400" indent="-228600" algn="l">
            <a:defRPr sz="2700"/>
          </a:lvl5pPr>
          <a:lvl6pPr marL="1143000" indent="-228600" algn="l">
            <a:defRPr sz="2700"/>
          </a:lvl6pPr>
          <a:lvl7pPr marL="1371600" indent="-228600" algn="l">
            <a:defRPr sz="2700"/>
          </a:lvl7pPr>
          <a:lvl8pPr marL="1600200" indent="-228600" algn="l">
            <a:defRPr sz="2700"/>
          </a:lvl8pPr>
          <a:lvl9pPr marL="1828800" indent="-228600" algn="l">
            <a:defRPr sz="27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altLang="uk-UA" dirty="0" smtClean="0">
              <a:solidFill>
                <a:schemeClr val="dk1"/>
              </a:solidFill>
            </a:rPr>
            <a:t>Сн</a:t>
          </a:r>
          <a:r>
            <a:rPr lang="en-US" altLang="en-US" dirty="0">
              <a:solidFill>
                <a:schemeClr val="dk1"/>
              </a:solidFill>
            </a:rPr>
            <a:t>имают</a:t>
          </a:r>
          <a:r>
            <a:rPr lang="en-US" altLang="ru-RU" dirty="0">
              <a:solidFill>
                <a:schemeClr val="dk1"/>
              </a:solidFill>
            </a:rPr>
            <a:t> </a:t>
          </a:r>
          <a:r>
            <a:rPr lang="en-US" altLang="en-US" dirty="0">
              <a:solidFill>
                <a:schemeClr val="dk1"/>
              </a:solidFill>
            </a:rPr>
            <a:t>усталость</a:t>
          </a:r>
          <a:endParaRPr lang="en-US" altLang="en-US" dirty="0">
            <a:solidFill>
              <a:schemeClr val="dk1"/>
            </a:solidFill>
          </a:endParaRPr>
        </a:p>
      </dsp:txBody>
      <dsp:txXfrm rot="5400000">
        <a:off x="3962098" y="-1587233"/>
        <a:ext cx="982746" cy="6790258"/>
      </dsp:txXfrm>
    </dsp:sp>
    <dsp:sp modelId="{7BD121F4-59FD-4AC9-B64D-CA002971F81E}">
      <dsp:nvSpPr>
        <dsp:cNvPr id="7" name="Угол 6"/>
        <dsp:cNvSpPr/>
      </dsp:nvSpPr>
      <dsp:spPr bwMode="white">
        <a:xfrm rot="5400000">
          <a:off x="-226788" y="2859833"/>
          <a:ext cx="1511917" cy="1058342"/>
        </a:xfrm>
        <a:prstGeom prst="chevron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17145" tIns="17145" rIns="17145" bIns="17145" anchor="ctr"/>
        <a:lstStyle>
          <a:lvl1pPr algn="ctr">
            <a:defRPr sz="27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dirty="0" smtClean="0"/>
            <a:t>.</a:t>
          </a:r>
          <a:endParaRPr lang="ru-RU" dirty="0"/>
        </a:p>
      </dsp:txBody>
      <dsp:txXfrm rot="5400000">
        <a:off x="-226788" y="2859833"/>
        <a:ext cx="1511917" cy="1058342"/>
      </dsp:txXfrm>
    </dsp:sp>
    <dsp:sp modelId="{9583FFF9-A182-445A-BDE8-71225B05F2B0}">
      <dsp:nvSpPr>
        <dsp:cNvPr id="8" name="Прямоугольник с двумя скругленными соседними углами 7"/>
        <dsp:cNvSpPr/>
      </dsp:nvSpPr>
      <dsp:spPr bwMode="white">
        <a:xfrm rot="5400000">
          <a:off x="3962098" y="-270710"/>
          <a:ext cx="982746" cy="6790258"/>
        </a:xfrm>
        <a:prstGeom prst="round2SameRect">
          <a:avLst/>
        </a:prstGeom>
        <a:solidFill>
          <a:schemeClr val="bg2">
            <a:lumMod val="90000"/>
            <a:alpha val="90000"/>
          </a:schemeClr>
        </a:solidFill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192024" tIns="17145" rIns="17145" bIns="17145" anchor="ctr"/>
        <a:lstStyle>
          <a:lvl1pPr algn="l">
            <a:defRPr sz="2700"/>
          </a:lvl1pPr>
          <a:lvl2pPr marL="228600" indent="-228600" algn="l">
            <a:defRPr sz="2700"/>
          </a:lvl2pPr>
          <a:lvl3pPr marL="457200" indent="-228600" algn="l">
            <a:defRPr sz="2700"/>
          </a:lvl3pPr>
          <a:lvl4pPr marL="685800" indent="-228600" algn="l">
            <a:defRPr sz="2700"/>
          </a:lvl4pPr>
          <a:lvl5pPr marL="914400" indent="-228600" algn="l">
            <a:defRPr sz="2700"/>
          </a:lvl5pPr>
          <a:lvl6pPr marL="1143000" indent="-228600" algn="l">
            <a:defRPr sz="2700"/>
          </a:lvl6pPr>
          <a:lvl7pPr marL="1371600" indent="-228600" algn="l">
            <a:defRPr sz="2700"/>
          </a:lvl7pPr>
          <a:lvl8pPr marL="1600200" indent="-228600" algn="l">
            <a:defRPr sz="2700"/>
          </a:lvl8pPr>
          <a:lvl9pPr marL="1828800" indent="-228600" algn="l">
            <a:defRPr sz="27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dirty="0">
              <a:solidFill>
                <a:schemeClr val="dk1"/>
              </a:solidFill>
            </a:rPr>
            <a:t>Дают</a:t>
          </a:r>
          <a:r>
            <a:rPr lang="en-US" altLang="ru-RU" dirty="0">
              <a:solidFill>
                <a:schemeClr val="dk1"/>
              </a:solidFill>
            </a:rPr>
            <a:t> </a:t>
          </a:r>
          <a:r>
            <a:rPr lang="en-US" altLang="en-US" dirty="0">
              <a:solidFill>
                <a:schemeClr val="dk1"/>
              </a:solidFill>
            </a:rPr>
            <a:t>отдохнуть</a:t>
          </a:r>
          <a:r>
            <a:rPr lang="en-US" altLang="ru-RU" dirty="0">
              <a:solidFill>
                <a:schemeClr val="dk1"/>
              </a:solidFill>
            </a:rPr>
            <a:t> </a:t>
          </a:r>
          <a:r>
            <a:rPr lang="en-US" altLang="en-US" dirty="0">
              <a:solidFill>
                <a:schemeClr val="dk1"/>
              </a:solidFill>
            </a:rPr>
            <a:t>нервной</a:t>
          </a:r>
          <a:r>
            <a:rPr lang="en-US" altLang="ru-RU" dirty="0">
              <a:solidFill>
                <a:schemeClr val="dk1"/>
              </a:solidFill>
            </a:rPr>
            <a:t> </a:t>
          </a:r>
          <a:r>
            <a:rPr lang="en-US" altLang="en-US" dirty="0">
              <a:solidFill>
                <a:schemeClr val="dk1"/>
              </a:solidFill>
            </a:rPr>
            <a:t>системе</a:t>
          </a:r>
          <a:r>
            <a:rPr lang="en-US" altLang="ru-RU" dirty="0">
              <a:solidFill>
                <a:schemeClr val="dk1"/>
              </a:solidFill>
            </a:rPr>
            <a:t> </a:t>
          </a:r>
          <a:r>
            <a:rPr lang="en-US" altLang="en-US" dirty="0">
              <a:solidFill>
                <a:schemeClr val="dk1"/>
              </a:solidFill>
            </a:rPr>
            <a:t>и</a:t>
          </a:r>
          <a:r>
            <a:rPr lang="en-US" altLang="ru-RU" dirty="0">
              <a:solidFill>
                <a:schemeClr val="dk1"/>
              </a:solidFill>
            </a:rPr>
            <a:t> </a:t>
          </a:r>
          <a:r>
            <a:rPr lang="en-US" altLang="en-US" dirty="0">
              <a:solidFill>
                <a:schemeClr val="dk1"/>
              </a:solidFill>
            </a:rPr>
            <a:t>мускулам</a:t>
          </a:r>
          <a:endParaRPr lang="en-US" altLang="en-US" dirty="0">
            <a:solidFill>
              <a:schemeClr val="dk1"/>
            </a:solidFill>
          </a:endParaRPr>
        </a:p>
      </dsp:txBody>
      <dsp:txXfrm rot="5400000">
        <a:off x="3962098" y="-270710"/>
        <a:ext cx="982746" cy="67902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type="chevron" r:blip="" rot="90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90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-90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95BC6-36F7-43AD-BA3D-17FDC70F6753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4CD8C-F63E-4822-B6FC-26560293A2F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4CD8C-F63E-4822-B6FC-26560293A2F5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4CD8C-F63E-4822-B6FC-26560293A2F5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FFC97-9079-4BFB-9C49-4CA601FA4856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D34FE-C00D-4A6D-A9F4-736F9D507901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3295E-1DC7-4402-8EE7-6E4688FE7BA7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15B44-3C83-45B7-B926-5A9C02D725C0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D2FC2-8455-40E5-BBC1-3663046A8B42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0555B-1775-42CA-B01E-7438C34D918A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37554-A515-49F6-97A4-45C3F3265075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66C59-AD81-41AA-91B7-8B2721A29B5B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3E432-B841-45A3-B712-E98FCEE073C8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652B4-E8FF-4EA8-A574-790201201EC9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380DD-34DE-4B9A-9421-9C62FA8090BE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  <a:endParaRPr lang="ru-RU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848600" cy="4144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55640BD-66BE-4EA4-9B2A-4CBE3A58E532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anose="020B060403050404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anose="020B060403050404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anose="020B060403050404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anose="020B060403050404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jpeg"/><Relationship Id="rId8" Type="http://schemas.openxmlformats.org/officeDocument/2006/relationships/image" Target="../media/image22.jpeg"/><Relationship Id="rId7" Type="http://schemas.openxmlformats.org/officeDocument/2006/relationships/image" Target="../media/image21.jpeg"/><Relationship Id="rId6" Type="http://schemas.openxmlformats.org/officeDocument/2006/relationships/image" Target="../media/image20.jpeg"/><Relationship Id="rId5" Type="http://schemas.openxmlformats.org/officeDocument/2006/relationships/image" Target="../media/image19.GIF"/><Relationship Id="rId4" Type="http://schemas.openxmlformats.org/officeDocument/2006/relationships/image" Target="../media/image18.png"/><Relationship Id="rId3" Type="http://schemas.openxmlformats.org/officeDocument/2006/relationships/audio" Target="../media/audio1.wav"/><Relationship Id="rId2" Type="http://schemas.openxmlformats.org/officeDocument/2006/relationships/image" Target="../media/image17.jpe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24.jpeg"/><Relationship Id="rId1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GIF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GIF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467544" y="0"/>
            <a:ext cx="7990656" cy="3600451"/>
          </a:xfrm>
        </p:spPr>
        <p:txBody>
          <a:bodyPr/>
          <a:lstStyle/>
          <a:p>
            <a:pPr eaLnBrk="1" hangingPunct="1"/>
            <a:br>
              <a:rPr lang="uk-UA" sz="5400" b="1" dirty="0" smtClean="0"/>
            </a:br>
            <a:br>
              <a:rPr lang="uk-UA" sz="5400" b="1" dirty="0" smtClean="0"/>
            </a:br>
            <a:r>
              <a:rPr lang="uk-UA" b="1" dirty="0" smtClean="0"/>
              <a:t> </a:t>
            </a:r>
            <a:r>
              <a:rPr lang="en-US" altLang="en-US" b="1" dirty="0" smtClean="0"/>
              <a:t>Подвижная</a:t>
            </a:r>
            <a:r>
              <a:rPr lang="en-US" altLang="ru-RU" b="1" dirty="0" smtClean="0"/>
              <a:t> </a:t>
            </a:r>
            <a:r>
              <a:rPr lang="en-US" altLang="en-US" b="1" dirty="0" smtClean="0"/>
              <a:t>активность</a:t>
            </a:r>
            <a:r>
              <a:rPr lang="en-US" altLang="ru-RU" b="1" dirty="0" smtClean="0"/>
              <a:t>-</a:t>
            </a:r>
            <a:r>
              <a:rPr lang="en-US" altLang="en-US" b="1" dirty="0" smtClean="0"/>
              <a:t>одна</a:t>
            </a:r>
            <a:r>
              <a:rPr lang="en-US" altLang="ru-RU" b="1" dirty="0" smtClean="0"/>
              <a:t> </a:t>
            </a:r>
            <a:r>
              <a:rPr lang="en-US" altLang="en-US" b="1" dirty="0" smtClean="0"/>
              <a:t>из</a:t>
            </a:r>
            <a:r>
              <a:rPr lang="en-US" altLang="ru-RU" b="1" dirty="0" smtClean="0"/>
              <a:t> </a:t>
            </a:r>
            <a:r>
              <a:rPr lang="en-US" altLang="en-US" b="1" dirty="0" smtClean="0"/>
              <a:t>составляющих</a:t>
            </a:r>
            <a:r>
              <a:rPr lang="en-US" altLang="ru-RU" b="1" dirty="0" smtClean="0"/>
              <a:t> </a:t>
            </a:r>
            <a:r>
              <a:rPr lang="en-US" altLang="en-US" b="1" dirty="0" smtClean="0"/>
              <a:t>здоровьесберегающих</a:t>
            </a:r>
            <a:r>
              <a:rPr lang="en-US" altLang="ru-RU" b="1" dirty="0" smtClean="0"/>
              <a:t> </a:t>
            </a:r>
            <a:r>
              <a:rPr lang="en-US" altLang="en-US" b="1" dirty="0" smtClean="0"/>
              <a:t>техн</a:t>
            </a:r>
            <a:r>
              <a:rPr lang="ru-RU" altLang="en-US" b="1" dirty="0" smtClean="0"/>
              <a:t>ологий</a:t>
            </a:r>
            <a:endParaRPr lang="ru-RU" altLang="en-US" b="1" dirty="0" smtClean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067944" y="3886200"/>
            <a:ext cx="3704456" cy="1752600"/>
          </a:xfrm>
        </p:spPr>
        <p:txBody>
          <a:bodyPr/>
          <a:lstStyle/>
          <a:p>
            <a:r>
              <a:rPr lang="en-US" altLang="en-US" sz="1800" dirty="0" smtClean="0"/>
              <a:t>Подготовила</a:t>
            </a:r>
            <a:endParaRPr lang="en-US" altLang="en-US" sz="1800" dirty="0" smtClean="0"/>
          </a:p>
          <a:p>
            <a:r>
              <a:rPr lang="en-US" altLang="en-US" sz="1800" dirty="0" smtClean="0"/>
              <a:t>учитель</a:t>
            </a:r>
            <a:r>
              <a:rPr lang="en-US" altLang="ru-RU" sz="1800" dirty="0" smtClean="0"/>
              <a:t> </a:t>
            </a:r>
            <a:r>
              <a:rPr lang="en-US" altLang="en-US" sz="1800" dirty="0" smtClean="0"/>
              <a:t>начальных</a:t>
            </a:r>
            <a:r>
              <a:rPr lang="en-US" altLang="ru-RU" sz="1800" dirty="0" smtClean="0"/>
              <a:t> </a:t>
            </a:r>
            <a:r>
              <a:rPr lang="en-US" altLang="en-US" sz="1800" dirty="0" smtClean="0"/>
              <a:t>классов</a:t>
            </a:r>
            <a:endParaRPr lang="uk-UA" sz="1800" dirty="0" smtClean="0"/>
          </a:p>
          <a:p>
            <a:r>
              <a:rPr lang="ru-RU" altLang="uk-UA" sz="1800" dirty="0" smtClean="0"/>
              <a:t>ГБОУ СОШ № 61 </a:t>
            </a:r>
            <a:endParaRPr lang="ru-RU" altLang="uk-UA" sz="1800" dirty="0" smtClean="0"/>
          </a:p>
          <a:p>
            <a:r>
              <a:rPr lang="ru-RU" altLang="uk-UA" sz="1800" dirty="0" smtClean="0"/>
              <a:t>г.Севастополь</a:t>
            </a:r>
            <a:endParaRPr lang="uk-UA" sz="1800" dirty="0" smtClean="0"/>
          </a:p>
          <a:p>
            <a:r>
              <a:rPr lang="uk-UA" sz="1800" dirty="0" smtClean="0"/>
              <a:t>Акс</a:t>
            </a:r>
            <a:r>
              <a:rPr lang="ru-RU" altLang="uk-UA" sz="1800" dirty="0" smtClean="0"/>
              <a:t>ё</a:t>
            </a:r>
            <a:r>
              <a:rPr lang="uk-UA" sz="1800" dirty="0" smtClean="0"/>
              <a:t>нова Ю.</a:t>
            </a:r>
            <a:r>
              <a:rPr lang="ru-RU" altLang="uk-UA" sz="1800" dirty="0" smtClean="0"/>
              <a:t>Н</a:t>
            </a:r>
            <a:r>
              <a:rPr lang="uk-UA" sz="1800" dirty="0" smtClean="0"/>
              <a:t>.</a:t>
            </a:r>
            <a:endParaRPr lang="ru-RU" sz="1800" dirty="0"/>
          </a:p>
        </p:txBody>
      </p:sp>
      <p:pic>
        <p:nvPicPr>
          <p:cNvPr id="3076" name="Рисунок 4" descr="children_0120.gif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596188" y="5300663"/>
            <a:ext cx="1222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5" descr="children_0170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352" y="2348880"/>
            <a:ext cx="1223963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6" descr="children_013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53136"/>
            <a:ext cx="3810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7" descr="children_0127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8384" y="-2461"/>
            <a:ext cx="1368425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Рисунок 8" descr="children_0166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584" y="-44970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7" descr="children_0127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8384" y="-44970"/>
            <a:ext cx="1368425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8" descr="children_0166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584" y="-62698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st-6773-1163190993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12" t="6056" r="8130" b="19731"/>
          <a:stretch>
            <a:fillRect/>
          </a:stretch>
        </p:blipFill>
        <p:spPr bwMode="auto">
          <a:xfrm rot="682518" flipH="1">
            <a:off x="6011863" y="2636838"/>
            <a:ext cx="2808287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755576" y="1412776"/>
            <a:ext cx="7993062" cy="324008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5931"/>
              </a:avLst>
            </a:prstTxWarp>
          </a:bodyPr>
          <a:lstStyle/>
          <a:p>
            <a:pPr algn="ctr"/>
            <a:r>
              <a:rPr lang="en-US" altLang="en-US" sz="3600" b="1" kern="10" dirty="0">
                <a:ln w="9525">
                  <a:noFill/>
                  <a:round/>
                </a:ln>
                <a:solidFill>
                  <a:srgbClr val="000080"/>
                </a:solidFill>
                <a:latin typeface="Arial" panose="020B0604020202020204"/>
                <a:cs typeface="Arial" panose="020B0604020202020204"/>
              </a:rPr>
              <a:t>Электронные</a:t>
            </a:r>
            <a:r>
              <a:rPr lang="en-US" altLang="ru-RU" sz="3600" b="1" kern="10" dirty="0">
                <a:ln w="9525">
                  <a:noFill/>
                  <a:round/>
                </a:ln>
                <a:solidFill>
                  <a:srgbClr val="00008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600" b="1" kern="10" dirty="0">
                <a:ln w="9525">
                  <a:noFill/>
                  <a:round/>
                </a:ln>
                <a:solidFill>
                  <a:srgbClr val="000080"/>
                </a:solidFill>
                <a:latin typeface="Arial" panose="020B0604020202020204"/>
                <a:cs typeface="Arial" panose="020B0604020202020204"/>
              </a:rPr>
              <a:t>физминутки</a:t>
            </a:r>
            <a:endParaRPr lang="en-US" altLang="en-US" sz="3600" b="1" kern="10" dirty="0">
              <a:ln w="9525">
                <a:noFill/>
                <a:round/>
              </a:ln>
              <a:solidFill>
                <a:srgbClr val="000080"/>
              </a:solidFill>
              <a:latin typeface="Arial" panose="020B0604020202020204"/>
              <a:cs typeface="Arial" panose="020B0604020202020204"/>
            </a:endParaRPr>
          </a:p>
          <a:p>
            <a:pPr algn="ctr"/>
            <a:r>
              <a:rPr lang="en-US" altLang="en-US" sz="3600" b="1" kern="10" dirty="0">
                <a:ln w="9525">
                  <a:noFill/>
                  <a:round/>
                </a:ln>
                <a:solidFill>
                  <a:srgbClr val="000080"/>
                </a:solidFill>
                <a:latin typeface="Arial" panose="020B0604020202020204"/>
                <a:cs typeface="Arial" panose="020B0604020202020204"/>
              </a:rPr>
              <a:t>для</a:t>
            </a:r>
            <a:r>
              <a:rPr lang="en-US" altLang="ru-RU" sz="3600" b="1" kern="10" dirty="0">
                <a:ln w="9525">
                  <a:noFill/>
                  <a:round/>
                </a:ln>
                <a:solidFill>
                  <a:srgbClr val="00008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600" b="1" kern="10" dirty="0">
                <a:ln w="9525">
                  <a:noFill/>
                  <a:round/>
                </a:ln>
                <a:solidFill>
                  <a:srgbClr val="000080"/>
                </a:solidFill>
                <a:latin typeface="Arial" panose="020B0604020202020204"/>
                <a:cs typeface="Arial" panose="020B0604020202020204"/>
              </a:rPr>
              <a:t>глаз</a:t>
            </a:r>
            <a:endParaRPr lang="en-US" altLang="en-US" sz="3600" b="1" kern="10" dirty="0">
              <a:ln w="9525">
                <a:noFill/>
                <a:round/>
              </a:ln>
              <a:solidFill>
                <a:srgbClr val="000080"/>
              </a:solidFill>
              <a:latin typeface="Arial" panose="020B0604020202020204"/>
              <a:cs typeface="Arial" panose="020B0604020202020204"/>
            </a:endParaRPr>
          </a:p>
        </p:txBody>
      </p:sp>
      <p:pic>
        <p:nvPicPr>
          <p:cNvPr id="2053" name="Picture 5" descr="post-6773-1163190993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12" t="6056" r="8130" b="19731"/>
          <a:stretch>
            <a:fillRect/>
          </a:stretch>
        </p:blipFill>
        <p:spPr bwMode="auto">
          <a:xfrm rot="-421179">
            <a:off x="468313" y="2636838"/>
            <a:ext cx="2735262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Line 6"/>
          <p:cNvSpPr>
            <a:spLocks noChangeShapeType="1"/>
          </p:cNvSpPr>
          <p:nvPr/>
        </p:nvSpPr>
        <p:spPr bwMode="auto">
          <a:xfrm flipV="1">
            <a:off x="19050" y="0"/>
            <a:ext cx="0" cy="6858000"/>
          </a:xfrm>
          <a:prstGeom prst="line">
            <a:avLst/>
          </a:prstGeom>
          <a:noFill/>
          <a:ln w="127000">
            <a:solidFill>
              <a:srgbClr val="333399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 flipV="1">
            <a:off x="9144000" y="0"/>
            <a:ext cx="0" cy="6858000"/>
          </a:xfrm>
          <a:prstGeom prst="line">
            <a:avLst/>
          </a:prstGeom>
          <a:noFill/>
          <a:ln w="127000">
            <a:solidFill>
              <a:srgbClr val="333399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127000">
            <a:solidFill>
              <a:srgbClr val="333399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0" y="44450"/>
            <a:ext cx="9144000" cy="0"/>
          </a:xfrm>
          <a:prstGeom prst="line">
            <a:avLst/>
          </a:prstGeom>
          <a:noFill/>
          <a:ln w="127000">
            <a:solidFill>
              <a:srgbClr val="333399"/>
            </a:solidFill>
            <a:rou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3000">
    <p:zoom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6732588" y="549275"/>
            <a:ext cx="1584325" cy="1584325"/>
          </a:xfrm>
          <a:prstGeom prst="ellipse">
            <a:avLst/>
          </a:prstGeom>
          <a:gradFill rotWithShape="1">
            <a:gsLst>
              <a:gs pos="0">
                <a:srgbClr val="FFFF66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183" name="AutoShape 15"/>
          <p:cNvSpPr>
            <a:spLocks noChangeArrowheads="1"/>
          </p:cNvSpPr>
          <p:nvPr/>
        </p:nvSpPr>
        <p:spPr bwMode="auto">
          <a:xfrm rot="669196">
            <a:off x="395288" y="476250"/>
            <a:ext cx="2159000" cy="1295400"/>
          </a:xfrm>
          <a:prstGeom prst="cloudCallout">
            <a:avLst>
              <a:gd name="adj1" fmla="val -56616"/>
              <a:gd name="adj2" fmla="val -12259"/>
            </a:avLst>
          </a:pr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lin ang="5400000" scaled="1"/>
          </a:gradFill>
          <a:ln w="9525">
            <a:noFill/>
            <a:round/>
          </a:ln>
        </p:spPr>
        <p:txBody>
          <a:bodyPr/>
          <a:lstStyle/>
          <a:p>
            <a:pPr algn="ctr"/>
            <a:endParaRPr lang="uk-UA"/>
          </a:p>
        </p:txBody>
      </p:sp>
      <p:pic>
        <p:nvPicPr>
          <p:cNvPr id="7190" name="Picture 22" descr="5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636842">
            <a:off x="-1804988" y="12700"/>
            <a:ext cx="1584326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Freeform 26" descr="Штриховой вертикальный"/>
          <p:cNvSpPr/>
          <p:nvPr/>
        </p:nvSpPr>
        <p:spPr bwMode="auto">
          <a:xfrm rot="-178922">
            <a:off x="-180975" y="4332288"/>
            <a:ext cx="7489825" cy="2978150"/>
          </a:xfrm>
          <a:custGeom>
            <a:avLst/>
            <a:gdLst>
              <a:gd name="T0" fmla="*/ 82 w 3295"/>
              <a:gd name="T1" fmla="*/ 0 h 1767"/>
              <a:gd name="T2" fmla="*/ 202 w 3295"/>
              <a:gd name="T3" fmla="*/ 24 h 1767"/>
              <a:gd name="T4" fmla="*/ 594 w 3295"/>
              <a:gd name="T5" fmla="*/ 24 h 1767"/>
              <a:gd name="T6" fmla="*/ 706 w 3295"/>
              <a:gd name="T7" fmla="*/ 72 h 1767"/>
              <a:gd name="T8" fmla="*/ 754 w 3295"/>
              <a:gd name="T9" fmla="*/ 96 h 1767"/>
              <a:gd name="T10" fmla="*/ 762 w 3295"/>
              <a:gd name="T11" fmla="*/ 120 h 1767"/>
              <a:gd name="T12" fmla="*/ 858 w 3295"/>
              <a:gd name="T13" fmla="*/ 168 h 1767"/>
              <a:gd name="T14" fmla="*/ 946 w 3295"/>
              <a:gd name="T15" fmla="*/ 232 h 1767"/>
              <a:gd name="T16" fmla="*/ 954 w 3295"/>
              <a:gd name="T17" fmla="*/ 256 h 1767"/>
              <a:gd name="T18" fmla="*/ 978 w 3295"/>
              <a:gd name="T19" fmla="*/ 264 h 1767"/>
              <a:gd name="T20" fmla="*/ 1050 w 3295"/>
              <a:gd name="T21" fmla="*/ 304 h 1767"/>
              <a:gd name="T22" fmla="*/ 1162 w 3295"/>
              <a:gd name="T23" fmla="*/ 424 h 1767"/>
              <a:gd name="T24" fmla="*/ 1170 w 3295"/>
              <a:gd name="T25" fmla="*/ 448 h 1767"/>
              <a:gd name="T26" fmla="*/ 1194 w 3295"/>
              <a:gd name="T27" fmla="*/ 480 h 1767"/>
              <a:gd name="T28" fmla="*/ 1242 w 3295"/>
              <a:gd name="T29" fmla="*/ 608 h 1767"/>
              <a:gd name="T30" fmla="*/ 1450 w 3295"/>
              <a:gd name="T31" fmla="*/ 616 h 1767"/>
              <a:gd name="T32" fmla="*/ 1530 w 3295"/>
              <a:gd name="T33" fmla="*/ 672 h 1767"/>
              <a:gd name="T34" fmla="*/ 1602 w 3295"/>
              <a:gd name="T35" fmla="*/ 736 h 1767"/>
              <a:gd name="T36" fmla="*/ 1658 w 3295"/>
              <a:gd name="T37" fmla="*/ 744 h 1767"/>
              <a:gd name="T38" fmla="*/ 1754 w 3295"/>
              <a:gd name="T39" fmla="*/ 776 h 1767"/>
              <a:gd name="T40" fmla="*/ 1834 w 3295"/>
              <a:gd name="T41" fmla="*/ 808 h 1767"/>
              <a:gd name="T42" fmla="*/ 1978 w 3295"/>
              <a:gd name="T43" fmla="*/ 904 h 1767"/>
              <a:gd name="T44" fmla="*/ 2186 w 3295"/>
              <a:gd name="T45" fmla="*/ 1008 h 1767"/>
              <a:gd name="T46" fmla="*/ 2274 w 3295"/>
              <a:gd name="T47" fmla="*/ 1128 h 1767"/>
              <a:gd name="T48" fmla="*/ 2282 w 3295"/>
              <a:gd name="T49" fmla="*/ 1152 h 1767"/>
              <a:gd name="T50" fmla="*/ 2410 w 3295"/>
              <a:gd name="T51" fmla="*/ 1264 h 1767"/>
              <a:gd name="T52" fmla="*/ 2482 w 3295"/>
              <a:gd name="T53" fmla="*/ 1344 h 1767"/>
              <a:gd name="T54" fmla="*/ 2634 w 3295"/>
              <a:gd name="T55" fmla="*/ 1408 h 1767"/>
              <a:gd name="T56" fmla="*/ 2930 w 3295"/>
              <a:gd name="T57" fmla="*/ 1408 h 1767"/>
              <a:gd name="T58" fmla="*/ 3026 w 3295"/>
              <a:gd name="T59" fmla="*/ 1448 h 1767"/>
              <a:gd name="T60" fmla="*/ 3202 w 3295"/>
              <a:gd name="T61" fmla="*/ 1488 h 1767"/>
              <a:gd name="T62" fmla="*/ 2330 w 3295"/>
              <a:gd name="T63" fmla="*/ 1552 h 1767"/>
              <a:gd name="T64" fmla="*/ 2146 w 3295"/>
              <a:gd name="T65" fmla="*/ 1544 h 1767"/>
              <a:gd name="T66" fmla="*/ 1386 w 3295"/>
              <a:gd name="T67" fmla="*/ 1536 h 1767"/>
              <a:gd name="T68" fmla="*/ 1162 w 3295"/>
              <a:gd name="T69" fmla="*/ 1520 h 1767"/>
              <a:gd name="T70" fmla="*/ 418 w 3295"/>
              <a:gd name="T71" fmla="*/ 1504 h 1767"/>
              <a:gd name="T72" fmla="*/ 106 w 3295"/>
              <a:gd name="T73" fmla="*/ 1520 h 1767"/>
              <a:gd name="T74" fmla="*/ 74 w 3295"/>
              <a:gd name="T75" fmla="*/ 1512 h 1767"/>
              <a:gd name="T76" fmla="*/ 66 w 3295"/>
              <a:gd name="T77" fmla="*/ 696 h 1767"/>
              <a:gd name="T78" fmla="*/ 90 w 3295"/>
              <a:gd name="T79" fmla="*/ 272 h 1767"/>
              <a:gd name="T80" fmla="*/ 98 w 3295"/>
              <a:gd name="T81" fmla="*/ 40 h 1767"/>
              <a:gd name="T82" fmla="*/ 74 w 3295"/>
              <a:gd name="T83" fmla="*/ 24 h 1767"/>
              <a:gd name="T84" fmla="*/ 82 w 3295"/>
              <a:gd name="T85" fmla="*/ 0 h 176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95"/>
              <a:gd name="T130" fmla="*/ 0 h 1767"/>
              <a:gd name="T131" fmla="*/ 3295 w 3295"/>
              <a:gd name="T132" fmla="*/ 1767 h 176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95" h="1767">
                <a:moveTo>
                  <a:pt x="82" y="0"/>
                </a:moveTo>
                <a:cubicBezTo>
                  <a:pt x="121" y="13"/>
                  <a:pt x="163" y="11"/>
                  <a:pt x="202" y="24"/>
                </a:cubicBezTo>
                <a:cubicBezTo>
                  <a:pt x="377" y="18"/>
                  <a:pt x="438" y="9"/>
                  <a:pt x="594" y="24"/>
                </a:cubicBezTo>
                <a:cubicBezTo>
                  <a:pt x="634" y="28"/>
                  <a:pt x="667" y="62"/>
                  <a:pt x="706" y="72"/>
                </a:cubicBezTo>
                <a:cubicBezTo>
                  <a:pt x="721" y="82"/>
                  <a:pt x="741" y="83"/>
                  <a:pt x="754" y="96"/>
                </a:cubicBezTo>
                <a:cubicBezTo>
                  <a:pt x="760" y="102"/>
                  <a:pt x="756" y="114"/>
                  <a:pt x="762" y="120"/>
                </a:cubicBezTo>
                <a:cubicBezTo>
                  <a:pt x="772" y="130"/>
                  <a:pt x="840" y="155"/>
                  <a:pt x="858" y="168"/>
                </a:cubicBezTo>
                <a:cubicBezTo>
                  <a:pt x="887" y="189"/>
                  <a:pt x="915" y="212"/>
                  <a:pt x="946" y="232"/>
                </a:cubicBezTo>
                <a:cubicBezTo>
                  <a:pt x="949" y="240"/>
                  <a:pt x="948" y="250"/>
                  <a:pt x="954" y="256"/>
                </a:cubicBezTo>
                <a:cubicBezTo>
                  <a:pt x="960" y="262"/>
                  <a:pt x="970" y="260"/>
                  <a:pt x="978" y="264"/>
                </a:cubicBezTo>
                <a:cubicBezTo>
                  <a:pt x="1003" y="276"/>
                  <a:pt x="1026" y="291"/>
                  <a:pt x="1050" y="304"/>
                </a:cubicBezTo>
                <a:cubicBezTo>
                  <a:pt x="1101" y="332"/>
                  <a:pt x="1129" y="380"/>
                  <a:pt x="1162" y="424"/>
                </a:cubicBezTo>
                <a:cubicBezTo>
                  <a:pt x="1165" y="432"/>
                  <a:pt x="1166" y="441"/>
                  <a:pt x="1170" y="448"/>
                </a:cubicBezTo>
                <a:cubicBezTo>
                  <a:pt x="1177" y="460"/>
                  <a:pt x="1189" y="468"/>
                  <a:pt x="1194" y="480"/>
                </a:cubicBezTo>
                <a:cubicBezTo>
                  <a:pt x="1203" y="504"/>
                  <a:pt x="1202" y="602"/>
                  <a:pt x="1242" y="608"/>
                </a:cubicBezTo>
                <a:cubicBezTo>
                  <a:pt x="1311" y="617"/>
                  <a:pt x="1381" y="613"/>
                  <a:pt x="1450" y="616"/>
                </a:cubicBezTo>
                <a:cubicBezTo>
                  <a:pt x="1481" y="631"/>
                  <a:pt x="1507" y="645"/>
                  <a:pt x="1530" y="672"/>
                </a:cubicBezTo>
                <a:cubicBezTo>
                  <a:pt x="1549" y="695"/>
                  <a:pt x="1571" y="727"/>
                  <a:pt x="1602" y="736"/>
                </a:cubicBezTo>
                <a:cubicBezTo>
                  <a:pt x="1620" y="741"/>
                  <a:pt x="1639" y="741"/>
                  <a:pt x="1658" y="744"/>
                </a:cubicBezTo>
                <a:cubicBezTo>
                  <a:pt x="1692" y="766"/>
                  <a:pt x="1713" y="769"/>
                  <a:pt x="1754" y="776"/>
                </a:cubicBezTo>
                <a:cubicBezTo>
                  <a:pt x="1781" y="787"/>
                  <a:pt x="1807" y="797"/>
                  <a:pt x="1834" y="808"/>
                </a:cubicBezTo>
                <a:cubicBezTo>
                  <a:pt x="1888" y="829"/>
                  <a:pt x="1924" y="882"/>
                  <a:pt x="1978" y="904"/>
                </a:cubicBezTo>
                <a:cubicBezTo>
                  <a:pt x="2046" y="931"/>
                  <a:pt x="2134" y="951"/>
                  <a:pt x="2186" y="1008"/>
                </a:cubicBezTo>
                <a:cubicBezTo>
                  <a:pt x="2186" y="1008"/>
                  <a:pt x="2268" y="1110"/>
                  <a:pt x="2274" y="1128"/>
                </a:cubicBezTo>
                <a:cubicBezTo>
                  <a:pt x="2277" y="1136"/>
                  <a:pt x="2277" y="1145"/>
                  <a:pt x="2282" y="1152"/>
                </a:cubicBezTo>
                <a:cubicBezTo>
                  <a:pt x="2322" y="1201"/>
                  <a:pt x="2363" y="1225"/>
                  <a:pt x="2410" y="1264"/>
                </a:cubicBezTo>
                <a:cubicBezTo>
                  <a:pt x="2438" y="1287"/>
                  <a:pt x="2452" y="1323"/>
                  <a:pt x="2482" y="1344"/>
                </a:cubicBezTo>
                <a:cubicBezTo>
                  <a:pt x="2525" y="1375"/>
                  <a:pt x="2586" y="1384"/>
                  <a:pt x="2634" y="1408"/>
                </a:cubicBezTo>
                <a:cubicBezTo>
                  <a:pt x="2759" y="1398"/>
                  <a:pt x="2777" y="1392"/>
                  <a:pt x="2930" y="1408"/>
                </a:cubicBezTo>
                <a:cubicBezTo>
                  <a:pt x="2960" y="1411"/>
                  <a:pt x="2994" y="1442"/>
                  <a:pt x="3026" y="1448"/>
                </a:cubicBezTo>
                <a:cubicBezTo>
                  <a:pt x="3103" y="1487"/>
                  <a:pt x="3081" y="1480"/>
                  <a:pt x="3202" y="1488"/>
                </a:cubicBezTo>
                <a:cubicBezTo>
                  <a:pt x="3295" y="1767"/>
                  <a:pt x="2444" y="1553"/>
                  <a:pt x="2330" y="1552"/>
                </a:cubicBezTo>
                <a:cubicBezTo>
                  <a:pt x="2266" y="1541"/>
                  <a:pt x="2210" y="1535"/>
                  <a:pt x="2146" y="1544"/>
                </a:cubicBezTo>
                <a:cubicBezTo>
                  <a:pt x="1834" y="1534"/>
                  <a:pt x="1755" y="1530"/>
                  <a:pt x="1386" y="1536"/>
                </a:cubicBezTo>
                <a:cubicBezTo>
                  <a:pt x="1323" y="1578"/>
                  <a:pt x="1232" y="1522"/>
                  <a:pt x="1162" y="1520"/>
                </a:cubicBezTo>
                <a:cubicBezTo>
                  <a:pt x="914" y="1512"/>
                  <a:pt x="666" y="1509"/>
                  <a:pt x="418" y="1504"/>
                </a:cubicBezTo>
                <a:cubicBezTo>
                  <a:pt x="329" y="1445"/>
                  <a:pt x="193" y="1462"/>
                  <a:pt x="106" y="1520"/>
                </a:cubicBezTo>
                <a:cubicBezTo>
                  <a:pt x="95" y="1517"/>
                  <a:pt x="76" y="1523"/>
                  <a:pt x="74" y="1512"/>
                </a:cubicBezTo>
                <a:cubicBezTo>
                  <a:pt x="59" y="1414"/>
                  <a:pt x="0" y="498"/>
                  <a:pt x="66" y="696"/>
                </a:cubicBezTo>
                <a:cubicBezTo>
                  <a:pt x="111" y="560"/>
                  <a:pt x="45" y="408"/>
                  <a:pt x="90" y="272"/>
                </a:cubicBezTo>
                <a:cubicBezTo>
                  <a:pt x="94" y="212"/>
                  <a:pt x="117" y="102"/>
                  <a:pt x="98" y="40"/>
                </a:cubicBezTo>
                <a:cubicBezTo>
                  <a:pt x="95" y="31"/>
                  <a:pt x="82" y="29"/>
                  <a:pt x="74" y="24"/>
                </a:cubicBezTo>
                <a:cubicBezTo>
                  <a:pt x="77" y="16"/>
                  <a:pt x="82" y="0"/>
                  <a:pt x="82" y="0"/>
                </a:cubicBezTo>
                <a:close/>
              </a:path>
            </a:pathLst>
          </a:custGeom>
          <a:pattFill prst="dashVert">
            <a:fgClr>
              <a:srgbClr val="009900"/>
            </a:fgClr>
            <a:bgClr>
              <a:srgbClr val="33CC33"/>
            </a:bgClr>
          </a:pattFill>
          <a:ln w="9525">
            <a:noFill/>
            <a:round/>
          </a:ln>
        </p:spPr>
        <p:txBody>
          <a:bodyPr/>
          <a:lstStyle/>
          <a:p>
            <a:endParaRPr lang="uk-UA"/>
          </a:p>
        </p:txBody>
      </p:sp>
      <p:pic>
        <p:nvPicPr>
          <p:cNvPr id="7195" name="Picture 27" descr="3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</a:blip>
          <a:srcRect l="55405" r="6810"/>
          <a:stretch>
            <a:fillRect/>
          </a:stretch>
        </p:blipFill>
        <p:spPr bwMode="auto">
          <a:xfrm>
            <a:off x="2339975" y="5589588"/>
            <a:ext cx="12954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6" name="Picture 28" descr="3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</a:blip>
          <a:srcRect l="55405" r="6810"/>
          <a:stretch>
            <a:fillRect/>
          </a:stretch>
        </p:blipFill>
        <p:spPr bwMode="auto">
          <a:xfrm rot="1490066">
            <a:off x="4003675" y="5670550"/>
            <a:ext cx="10795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8" name="Rectangle 30"/>
          <p:cNvSpPr>
            <a:spLocks noChangeArrowheads="1"/>
          </p:cNvSpPr>
          <p:nvPr/>
        </p:nvSpPr>
        <p:spPr bwMode="auto">
          <a:xfrm rot="-1562800">
            <a:off x="5740400" y="1984375"/>
            <a:ext cx="1152525" cy="714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199" name="Rectangle 31"/>
          <p:cNvSpPr>
            <a:spLocks noChangeArrowheads="1"/>
          </p:cNvSpPr>
          <p:nvPr/>
        </p:nvSpPr>
        <p:spPr bwMode="auto">
          <a:xfrm rot="-377981">
            <a:off x="4791075" y="1555750"/>
            <a:ext cx="1939925" cy="11588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200" name="Rectangle 32"/>
          <p:cNvSpPr>
            <a:spLocks noChangeArrowheads="1"/>
          </p:cNvSpPr>
          <p:nvPr/>
        </p:nvSpPr>
        <p:spPr bwMode="auto">
          <a:xfrm rot="466734">
            <a:off x="5573713" y="1123950"/>
            <a:ext cx="1152525" cy="714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203" name="Rectangle 35"/>
          <p:cNvSpPr>
            <a:spLocks noChangeArrowheads="1"/>
          </p:cNvSpPr>
          <p:nvPr/>
        </p:nvSpPr>
        <p:spPr bwMode="auto">
          <a:xfrm rot="1130946">
            <a:off x="4862513" y="595313"/>
            <a:ext cx="1951037" cy="11747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204" name="Rectangle 36"/>
          <p:cNvSpPr>
            <a:spLocks noChangeArrowheads="1"/>
          </p:cNvSpPr>
          <p:nvPr/>
        </p:nvSpPr>
        <p:spPr bwMode="auto">
          <a:xfrm rot="-2526955">
            <a:off x="5297488" y="2532063"/>
            <a:ext cx="1893887" cy="13652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205" name="Rectangle 37"/>
          <p:cNvSpPr>
            <a:spLocks noChangeArrowheads="1"/>
          </p:cNvSpPr>
          <p:nvPr/>
        </p:nvSpPr>
        <p:spPr bwMode="auto">
          <a:xfrm rot="-3416466">
            <a:off x="6330156" y="2548732"/>
            <a:ext cx="1152525" cy="714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206" name="Rectangle 38"/>
          <p:cNvSpPr>
            <a:spLocks noChangeArrowheads="1"/>
          </p:cNvSpPr>
          <p:nvPr/>
        </p:nvSpPr>
        <p:spPr bwMode="auto">
          <a:xfrm rot="-4767063">
            <a:off x="6263482" y="3023393"/>
            <a:ext cx="1943100" cy="14446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207" name="Rectangle 39"/>
          <p:cNvSpPr>
            <a:spLocks noChangeArrowheads="1"/>
          </p:cNvSpPr>
          <p:nvPr/>
        </p:nvSpPr>
        <p:spPr bwMode="auto">
          <a:xfrm rot="-5660716">
            <a:off x="7198519" y="2670969"/>
            <a:ext cx="1152525" cy="71437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uk-UA"/>
          </a:p>
        </p:txBody>
      </p:sp>
      <p:pic>
        <p:nvPicPr>
          <p:cNvPr id="7208" name="Picture 40">
            <a:hlinkClick r:id="" action="ppaction://media"/>
          </p:cNvPr>
          <p:cNvPicPr>
            <a:picLocks noRot="1" noChangeAspect="1" noChangeArrowheads="1"/>
          </p:cNvPicPr>
          <p:nvPr>
            <a:wavAudioFile r:embed="rId3" name="лето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04250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42" descr="tree2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52413" y="2420938"/>
            <a:ext cx="159543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41" descr="tree2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3213100"/>
            <a:ext cx="1595437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43" descr="tree2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6013" y="3933825"/>
            <a:ext cx="1049337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3" name="Picture 45" descr="kalendula_kopij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395288" y="5230813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4" name="Picture 46" descr="kalendula_kopija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1403350" y="5919788"/>
            <a:ext cx="938213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5" name="Picture 47" descr="kalendula_kopija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3059113" y="6021388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6" name="Picture 48" descr="kalendula_kopija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4643438" y="6281738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7" name="Picture 49" descr="kalendula_kopija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1763713" y="486886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8" name="Picture 20" descr="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429256">
            <a:off x="9330531" y="3639344"/>
            <a:ext cx="1544638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18" descr="3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</a:blip>
          <a:srcRect l="55405" r="6810"/>
          <a:stretch>
            <a:fillRect/>
          </a:stretch>
        </p:blipFill>
        <p:spPr bwMode="auto">
          <a:xfrm>
            <a:off x="900113" y="4797425"/>
            <a:ext cx="1655762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1" descr="tree2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0713" y="3365500"/>
            <a:ext cx="1595437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2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0" presetClass="entr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0" presetClass="entr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000"/>
                            </p:stCondLst>
                            <p:childTnLst>
                              <p:par>
                                <p:cTn id="84" presetID="37" presetClass="path" presetSubtype="0" repeatCount="20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85 -0.05232 L -0.02309 0.0868 C 0.00018 0.11759 0.03525 0.13657 0.07153 0.13657 C 0.11303 0.13657 0.14619 0.11759 0.1698 0.0868 L 0.28143 -0.05232 " pathEditMode="relative" rAng="0" ptsTypes="FffFF">
                                      <p:cBhvr>
                                        <p:cTn id="85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3000"/>
                            </p:stCondLst>
                            <p:childTnLst>
                              <p:par>
                                <p:cTn id="8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1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-0.07199 L 0.0184 -0.10718 C 0.03368 -0.12315 0.06823 -0.11505 0.08125 -0.0926 L 0.11024 -0.04283 " pathEditMode="relative" rAng="3132360" ptsTypes="FfFF">
                                      <p:cBhvr>
                                        <p:cTn id="122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" y="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41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-0.07199 L 0.0184 -0.10718 C 0.03368 -0.12315 0.06823 -0.11505 0.08125 -0.0926 L 0.11024 -0.04283 " pathEditMode="relative" rAng="3132360" ptsTypes="FfFF">
                                      <p:cBhvr>
                                        <p:cTn id="14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" y="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4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0046 L 0.02604 -0.07824 C 0.03819 -0.11319 0.0875 -0.1338 0.11719 -0.1162 L 0.18264 -0.07708 " pathEditMode="relative" rAng="1452660" ptsTypes="FfFF">
                                      <p:cBhvr>
                                        <p:cTn id="145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00" y="-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281 -0.07731 L 0.32691 -0.07523 " pathEditMode="relative" rAng="0" ptsTypes="AA">
                                      <p:cBhvr>
                                        <p:cTn id="148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0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691 -0.07523 L 0.4165 -0.20231 C 0.45729 -0.26041 0.62743 -0.17453 0.729 -0.04606 L 0.95625 0.23982 " pathEditMode="relative" rAng="2604480" ptsTypes="FfFF">
                                      <p:cBhvr>
                                        <p:cTn id="151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0" y="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07 -0.04306 L 0.19219 0.03426 " pathEditMode="relative" rAng="0" ptsTypes="AA">
                                      <p:cBhvr>
                                        <p:cTn id="154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0" y="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6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57 -0.01783 C 0.08507 0.01458 0.07013 0.06203 0.09948 0.08912 C 0.1401 0.12939 0.21753 -0.00209 0.26666 0.0456 C 0.31059 0.08935 0.22257 0.18379 0.2651 0.22453 C 0.30954 0.26805 0.33264 0.15972 0.38003 0.20601 C 0.42291 0.24745 0.36753 0.2824 0.40538 0.31875 C 0.44184 0.35486 0.44757 0.29259 0.48038 0.325 C 0.49948 0.34328 0.49427 0.35694 0.49079 0.36782 " pathEditMode="relative" rAng="2181600" ptsTypes="ffffffff">
                                      <p:cBhvr>
                                        <p:cTn id="157" dur="2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0" y="19400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63" presetID="7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833 0.00278 L -0.91979 0.00278 L -0.91979 -0.43866 L -0.25833 -0.43866 L -0.25833 0.00278 Z " pathEditMode="relative" rAng="10800000" ptsTypes="FFFFF">
                                      <p:cBhvr>
                                        <p:cTn id="164" dur="3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00" y="-2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4000"/>
                            </p:stCondLst>
                            <p:childTnLst>
                              <p:par>
                                <p:cTn id="16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3000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3000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08"/>
                </p:tgtEl>
              </p:cMediaNode>
            </p:audio>
          </p:childTnLst>
        </p:cTn>
      </p:par>
    </p:tnLst>
    <p:bldLst>
      <p:bldP spid="7179" grpId="0" animBg="1"/>
      <p:bldP spid="7179" grpId="1" animBg="1"/>
      <p:bldP spid="7183" grpId="0" animBg="1"/>
      <p:bldP spid="7198" grpId="0" animBg="1"/>
      <p:bldP spid="7198" grpId="1" animBg="1"/>
      <p:bldP spid="7199" grpId="0" animBg="1"/>
      <p:bldP spid="7200" grpId="0" animBg="1"/>
      <p:bldP spid="7200" grpId="1" animBg="1"/>
      <p:bldP spid="7203" grpId="0" animBg="1"/>
      <p:bldP spid="7204" grpId="0" animBg="1"/>
      <p:bldP spid="7205" grpId="0" animBg="1"/>
      <p:bldP spid="7205" grpId="1" animBg="1"/>
      <p:bldP spid="7206" grpId="0" animBg="1"/>
      <p:bldP spid="7207" grpId="0" animBg="1"/>
      <p:bldP spid="720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/>
              <a:t>           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2285992"/>
            <a:ext cx="4752528" cy="4144962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en-US" sz="2400" dirty="0" smtClean="0"/>
              <a:t>Укрепление</a:t>
            </a:r>
            <a:r>
              <a:rPr lang="en-US" altLang="ru-RU" sz="2400" dirty="0" smtClean="0"/>
              <a:t> </a:t>
            </a:r>
            <a:r>
              <a:rPr lang="en-US" altLang="en-US" sz="2400" dirty="0" smtClean="0"/>
              <a:t>мышц</a:t>
            </a:r>
            <a:r>
              <a:rPr lang="en-US" altLang="ru-RU" sz="2400" dirty="0" smtClean="0"/>
              <a:t> </a:t>
            </a:r>
            <a:r>
              <a:rPr lang="en-US" altLang="en-US" sz="2400" dirty="0" smtClean="0"/>
              <a:t>кости</a:t>
            </a:r>
            <a:r>
              <a:rPr lang="en-US" altLang="ru-RU" sz="2400" dirty="0" smtClean="0"/>
              <a:t> </a:t>
            </a:r>
            <a:r>
              <a:rPr lang="en-US" altLang="en-US" sz="2400" dirty="0" smtClean="0"/>
              <a:t>и</a:t>
            </a:r>
            <a:r>
              <a:rPr lang="en-US" altLang="ru-RU" sz="2400" dirty="0" smtClean="0"/>
              <a:t> </a:t>
            </a:r>
            <a:r>
              <a:rPr lang="en-US" altLang="en-US" sz="2400" dirty="0" smtClean="0"/>
              <a:t>пальцев</a:t>
            </a:r>
            <a:r>
              <a:rPr lang="en-US" altLang="ru-RU" sz="2400" dirty="0" smtClean="0"/>
              <a:t> </a:t>
            </a:r>
            <a:r>
              <a:rPr lang="en-US" altLang="en-US" sz="2400" dirty="0" smtClean="0"/>
              <a:t>рук</a:t>
            </a:r>
            <a:endParaRPr lang="en-US" altLang="en-US" sz="24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en-US" sz="2400" dirty="0" smtClean="0"/>
              <a:t>Снятие</a:t>
            </a:r>
            <a:r>
              <a:rPr lang="en-US" altLang="ru-RU" sz="2400" dirty="0" smtClean="0"/>
              <a:t> </a:t>
            </a:r>
            <a:r>
              <a:rPr lang="en-US" altLang="en-US" sz="2400" dirty="0" smtClean="0"/>
              <a:t>усталости</a:t>
            </a:r>
            <a:endParaRPr lang="en-US" altLang="en-US" sz="24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en-US" sz="2400" dirty="0" smtClean="0"/>
              <a:t>Развитие</a:t>
            </a:r>
            <a:r>
              <a:rPr lang="en-US" altLang="ru-RU" sz="2400" dirty="0" smtClean="0"/>
              <a:t> </a:t>
            </a:r>
            <a:r>
              <a:rPr lang="en-US" altLang="en-US" sz="2400" dirty="0" smtClean="0"/>
              <a:t>воображения</a:t>
            </a:r>
            <a:r>
              <a:rPr lang="en-US" altLang="ru-RU" sz="2400" dirty="0" smtClean="0"/>
              <a:t>, </a:t>
            </a:r>
            <a:r>
              <a:rPr lang="en-US" altLang="en-US" sz="2400" dirty="0" smtClean="0"/>
              <a:t>мышления</a:t>
            </a:r>
            <a:r>
              <a:rPr lang="en-US" altLang="ru-RU" sz="2400" dirty="0" smtClean="0"/>
              <a:t>, </a:t>
            </a:r>
            <a:r>
              <a:rPr lang="en-US" altLang="en-US" sz="2400" dirty="0" smtClean="0"/>
              <a:t>внимания</a:t>
            </a:r>
            <a:endParaRPr lang="en-US" altLang="en-US" sz="24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en-US" sz="2400" dirty="0" smtClean="0"/>
              <a:t>Развивает</a:t>
            </a:r>
            <a:r>
              <a:rPr lang="en-US" altLang="ru-RU" sz="2400" dirty="0" smtClean="0"/>
              <a:t> </a:t>
            </a:r>
            <a:r>
              <a:rPr lang="en-US" altLang="en-US" sz="2400" dirty="0" smtClean="0"/>
              <a:t>фантазию</a:t>
            </a:r>
            <a:r>
              <a:rPr lang="en-US" altLang="ru-RU" sz="2400" dirty="0" smtClean="0"/>
              <a:t>, </a:t>
            </a:r>
            <a:r>
              <a:rPr lang="en-US" altLang="en-US" sz="2400" dirty="0" smtClean="0"/>
              <a:t>наблюдательность</a:t>
            </a:r>
            <a:r>
              <a:rPr lang="en-US" altLang="ru-RU" sz="2400" dirty="0" smtClean="0"/>
              <a:t>,</a:t>
            </a:r>
            <a:r>
              <a:rPr lang="en-US" altLang="en-US" sz="2400" dirty="0" smtClean="0"/>
              <a:t>познавательный</a:t>
            </a:r>
            <a:r>
              <a:rPr lang="en-US" altLang="ru-RU" sz="2400" dirty="0" smtClean="0"/>
              <a:t> </a:t>
            </a:r>
            <a:r>
              <a:rPr lang="en-US" altLang="en-US" sz="2400" dirty="0" smtClean="0"/>
              <a:t>интерес</a:t>
            </a:r>
            <a:r>
              <a:rPr lang="en-US" altLang="ru-RU" sz="2400" dirty="0" smtClean="0"/>
              <a:t> </a:t>
            </a:r>
            <a:r>
              <a:rPr lang="en-US" altLang="en-US" sz="2400" dirty="0" smtClean="0"/>
              <a:t>к</a:t>
            </a:r>
            <a:r>
              <a:rPr lang="en-US" altLang="ru-RU" sz="2400" dirty="0" smtClean="0"/>
              <a:t> </a:t>
            </a:r>
            <a:r>
              <a:rPr lang="en-US" altLang="en-US" sz="2400" dirty="0" smtClean="0"/>
              <a:t>обучению</a:t>
            </a:r>
            <a:endParaRPr lang="en-US" altLang="en-US" sz="24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836712"/>
            <a:ext cx="8208912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dirty="0" smtClean="0">
                <a:solidFill>
                  <a:srgbClr val="FF0000"/>
                </a:solidFill>
              </a:rPr>
              <a:t>Назначение</a:t>
            </a:r>
            <a:r>
              <a:rPr lang="en-US" altLang="ru-RU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пальчиковой</a:t>
            </a:r>
            <a:r>
              <a:rPr lang="en-US" altLang="ru-RU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гимнастики</a:t>
            </a:r>
            <a:r>
              <a:rPr lang="uk-UA" sz="3200" b="1" dirty="0" smtClean="0">
                <a:solidFill>
                  <a:srgbClr val="FF0000"/>
                </a:solidFill>
              </a:rPr>
              <a:t>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endParaRPr lang="uk-UA" dirty="0" smtClean="0"/>
          </a:p>
        </p:txBody>
      </p:sp>
      <p:pic>
        <p:nvPicPr>
          <p:cNvPr id="9" name="Содержимое 8" descr="42584dec8ffb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076056" y="2060848"/>
            <a:ext cx="3240360" cy="3602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5040560" cy="3024336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780928"/>
            <a:ext cx="489654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924944"/>
            <a:ext cx="4896544" cy="3096344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-531440"/>
            <a:ext cx="5472608" cy="5472608"/>
          </a:xfrm>
        </p:spPr>
        <p:txBody>
          <a:bodyPr/>
          <a:lstStyle/>
          <a:p>
            <a:br>
              <a:rPr lang="uk-UA" sz="2400" b="1" dirty="0" smtClean="0">
                <a:solidFill>
                  <a:srgbClr val="FF0000"/>
                </a:solidFill>
              </a:rPr>
            </a:br>
            <a:br>
              <a:rPr lang="uk-UA" sz="2400" b="1" dirty="0" smtClean="0">
                <a:solidFill>
                  <a:srgbClr val="FF0000"/>
                </a:solidFill>
              </a:rPr>
            </a:br>
            <a:br>
              <a:rPr lang="uk-UA" sz="2400" b="1" dirty="0" smtClean="0">
                <a:solidFill>
                  <a:srgbClr val="FF0000"/>
                </a:solidFill>
              </a:rPr>
            </a:br>
            <a:br>
              <a:rPr lang="uk-UA" sz="2400" b="1" dirty="0" smtClean="0">
                <a:solidFill>
                  <a:srgbClr val="FF0000"/>
                </a:solidFill>
              </a:rPr>
            </a:b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116616" y="1844824"/>
            <a:ext cx="160844" cy="451412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ru-RU" sz="32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692696"/>
            <a:ext cx="4752528" cy="507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uk-UA" sz="2400" dirty="0" smtClean="0"/>
              <a:t> </a:t>
            </a:r>
            <a:r>
              <a:rPr lang="uk-UA" sz="2400" b="1" dirty="0" err="1" smtClean="0">
                <a:solidFill>
                  <a:srgbClr val="FF0000"/>
                </a:solidFill>
              </a:rPr>
              <a:t>“</a:t>
            </a:r>
            <a:r>
              <a:rPr lang="ru-RU" altLang="uk-UA" sz="2400" b="1" dirty="0" err="1" smtClean="0">
                <a:solidFill>
                  <a:srgbClr val="FF0000"/>
                </a:solidFill>
              </a:rPr>
              <a:t>Кисточка</a:t>
            </a:r>
            <a:r>
              <a:rPr lang="uk-UA" sz="2400" b="1" dirty="0" err="1" smtClean="0">
                <a:solidFill>
                  <a:srgbClr val="FF0000"/>
                </a:solidFill>
              </a:rPr>
              <a:t>”</a:t>
            </a:r>
            <a:endParaRPr lang="uk-UA" sz="24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uk-UA" dirty="0" smtClean="0"/>
              <a:t>    Рука-</a:t>
            </a:r>
            <a:r>
              <a:rPr lang="en-US" altLang="en-US" dirty="0" smtClean="0"/>
              <a:t>Рука</a:t>
            </a:r>
            <a:r>
              <a:rPr lang="en-US" altLang="ru-RU" dirty="0" smtClean="0"/>
              <a:t>-</a:t>
            </a:r>
            <a:r>
              <a:rPr lang="en-US" altLang="en-US" dirty="0" smtClean="0"/>
              <a:t>это</a:t>
            </a:r>
            <a:r>
              <a:rPr lang="en-US" altLang="ru-RU" dirty="0" smtClean="0"/>
              <a:t> </a:t>
            </a:r>
            <a:r>
              <a:rPr lang="en-US" altLang="en-US" dirty="0" smtClean="0"/>
              <a:t>кисточка</a:t>
            </a:r>
            <a:r>
              <a:rPr lang="en-US" altLang="ru-RU" dirty="0" smtClean="0"/>
              <a:t>, </a:t>
            </a:r>
            <a:r>
              <a:rPr lang="en-US" altLang="en-US" dirty="0" smtClean="0"/>
              <a:t>пальцы</a:t>
            </a:r>
            <a:r>
              <a:rPr lang="en-US" altLang="ru-RU" dirty="0" smtClean="0"/>
              <a:t>-</a:t>
            </a:r>
            <a:r>
              <a:rPr lang="en-US" altLang="en-US" dirty="0" smtClean="0"/>
              <a:t>щетинки</a:t>
            </a:r>
            <a:r>
              <a:rPr lang="en-US" altLang="ru-RU" dirty="0" smtClean="0"/>
              <a:t>.</a:t>
            </a:r>
            <a:r>
              <a:rPr lang="en-US" altLang="en-US" dirty="0" smtClean="0"/>
              <a:t>Медленными</a:t>
            </a:r>
            <a:r>
              <a:rPr lang="en-US" altLang="ru-RU" dirty="0" smtClean="0"/>
              <a:t> </a:t>
            </a:r>
            <a:r>
              <a:rPr lang="en-US" altLang="en-US" dirty="0" smtClean="0"/>
              <a:t>движениями</a:t>
            </a:r>
            <a:r>
              <a:rPr lang="en-US" altLang="ru-RU" dirty="0" smtClean="0"/>
              <a:t> "</a:t>
            </a:r>
            <a:r>
              <a:rPr lang="en-US" altLang="en-US" dirty="0" smtClean="0"/>
              <a:t>красьте</a:t>
            </a:r>
            <a:r>
              <a:rPr lang="en-US" altLang="ru-RU" dirty="0" smtClean="0"/>
              <a:t>" </a:t>
            </a:r>
            <a:r>
              <a:rPr lang="en-US" altLang="en-US" dirty="0" smtClean="0"/>
              <a:t>снизу</a:t>
            </a:r>
            <a:r>
              <a:rPr lang="ru-RU" altLang="en-US" dirty="0" smtClean="0"/>
              <a:t> в</a:t>
            </a:r>
            <a:r>
              <a:rPr lang="en-US" altLang="en-US" dirty="0" smtClean="0"/>
              <a:t>верх</a:t>
            </a:r>
            <a:r>
              <a:rPr lang="en-US" altLang="ru-RU" dirty="0" smtClean="0"/>
              <a:t>,</a:t>
            </a:r>
            <a:r>
              <a:rPr lang="en-US" altLang="en-US" dirty="0" smtClean="0"/>
              <a:t>справа</a:t>
            </a:r>
            <a:r>
              <a:rPr lang="en-US" altLang="ru-RU" dirty="0" smtClean="0"/>
              <a:t>,</a:t>
            </a:r>
            <a:r>
              <a:rPr lang="en-US" altLang="en-US" dirty="0" smtClean="0"/>
              <a:t>налево</a:t>
            </a:r>
            <a:r>
              <a:rPr lang="en-US" altLang="ru-RU" dirty="0" smtClean="0"/>
              <a:t>,</a:t>
            </a:r>
            <a:r>
              <a:rPr lang="en-US" altLang="en-US" dirty="0" smtClean="0"/>
              <a:t>наискось</a:t>
            </a:r>
            <a:r>
              <a:rPr lang="en-US" altLang="ru-RU" dirty="0" smtClean="0"/>
              <a:t>.</a:t>
            </a:r>
            <a:r>
              <a:rPr lang="en-US" altLang="en-US" dirty="0" smtClean="0"/>
              <a:t>Пальцы</a:t>
            </a:r>
            <a:r>
              <a:rPr lang="en-US" altLang="ru-RU" dirty="0" smtClean="0"/>
              <a:t> </a:t>
            </a:r>
            <a:r>
              <a:rPr lang="en-US" altLang="en-US" dirty="0" smtClean="0"/>
              <a:t>должны</a:t>
            </a:r>
            <a:r>
              <a:rPr lang="en-US" altLang="ru-RU" dirty="0" smtClean="0"/>
              <a:t> </a:t>
            </a:r>
            <a:r>
              <a:rPr lang="en-US" altLang="en-US" dirty="0" smtClean="0"/>
              <a:t>быть</a:t>
            </a:r>
            <a:r>
              <a:rPr lang="en-US" altLang="ru-RU" dirty="0" smtClean="0"/>
              <a:t> </a:t>
            </a:r>
            <a:r>
              <a:rPr lang="en-US" altLang="en-US" dirty="0" smtClean="0"/>
              <a:t>мягкими</a:t>
            </a:r>
            <a:r>
              <a:rPr lang="en-US" altLang="ru-RU" dirty="0" smtClean="0"/>
              <a:t> </a:t>
            </a:r>
            <a:r>
              <a:rPr lang="en-US" altLang="en-US" dirty="0" smtClean="0"/>
              <a:t>и</a:t>
            </a:r>
            <a:r>
              <a:rPr lang="en-US" altLang="ru-RU" dirty="0" smtClean="0"/>
              <a:t> </a:t>
            </a:r>
            <a:r>
              <a:rPr lang="en-US" altLang="en-US" dirty="0" smtClean="0"/>
              <a:t>пружинистыми</a:t>
            </a:r>
            <a:r>
              <a:rPr lang="en-US" altLang="ru-RU" dirty="0" smtClean="0"/>
              <a:t>.</a:t>
            </a:r>
            <a:r>
              <a:rPr lang="en-US" altLang="en-US" dirty="0" smtClean="0"/>
              <a:t>Представьте</a:t>
            </a:r>
            <a:r>
              <a:rPr lang="en-US" altLang="ru-RU" dirty="0" smtClean="0"/>
              <a:t>,</a:t>
            </a:r>
            <a:r>
              <a:rPr lang="en-US" altLang="en-US" dirty="0" smtClean="0"/>
              <a:t>что</a:t>
            </a:r>
            <a:r>
              <a:rPr lang="en-US" altLang="ru-RU" dirty="0" smtClean="0"/>
              <a:t> </a:t>
            </a:r>
            <a:r>
              <a:rPr lang="en-US" altLang="en-US" dirty="0" smtClean="0"/>
              <a:t>вы</a:t>
            </a:r>
            <a:r>
              <a:rPr lang="en-US" altLang="ru-RU" dirty="0" smtClean="0"/>
              <a:t> </a:t>
            </a:r>
            <a:r>
              <a:rPr lang="en-US" altLang="en-US" dirty="0" smtClean="0"/>
              <a:t>своей</a:t>
            </a:r>
            <a:r>
              <a:rPr lang="en-US" altLang="ru-RU" dirty="0" smtClean="0"/>
              <a:t> </a:t>
            </a:r>
            <a:r>
              <a:rPr lang="en-US" altLang="en-US" dirty="0" smtClean="0"/>
              <a:t>кисточкой</a:t>
            </a:r>
            <a:r>
              <a:rPr lang="en-US" altLang="ru-RU" dirty="0" smtClean="0"/>
              <a:t> </a:t>
            </a:r>
            <a:r>
              <a:rPr lang="en-US" altLang="en-US" dirty="0" smtClean="0"/>
              <a:t>рисуетебуз</a:t>
            </a:r>
            <a:r>
              <a:rPr lang="en-US" altLang="ru-RU" dirty="0" smtClean="0"/>
              <a:t>,</a:t>
            </a:r>
            <a:r>
              <a:rPr lang="en-US" altLang="en-US" dirty="0" smtClean="0"/>
              <a:t>ананас</a:t>
            </a:r>
            <a:r>
              <a:rPr lang="en-US" altLang="ru-RU" dirty="0" smtClean="0"/>
              <a:t>, </a:t>
            </a:r>
            <a:r>
              <a:rPr lang="en-US" altLang="en-US" dirty="0" smtClean="0"/>
              <a:t>астры</a:t>
            </a:r>
            <a:r>
              <a:rPr lang="en-US" altLang="ru-RU" dirty="0" smtClean="0"/>
              <a:t>.</a:t>
            </a:r>
            <a:endParaRPr lang="en-US" altLang="ru-RU" dirty="0" smtClean="0"/>
          </a:p>
          <a:p>
            <a:pPr algn="ctr">
              <a:buNone/>
            </a:pPr>
            <a:r>
              <a:rPr lang="uk-UA" sz="2400" b="1" dirty="0" err="1" smtClean="0">
                <a:solidFill>
                  <a:srgbClr val="0070C0"/>
                </a:solidFill>
              </a:rPr>
              <a:t>“</a:t>
            </a:r>
            <a:r>
              <a:rPr lang="en-US" altLang="en-US" sz="2400" b="1" dirty="0" err="1" smtClean="0">
                <a:solidFill>
                  <a:srgbClr val="0070C0"/>
                </a:solidFill>
              </a:rPr>
              <a:t>Моторчик</a:t>
            </a:r>
            <a:r>
              <a:rPr lang="uk-UA" sz="2400" b="1" dirty="0" err="1" smtClean="0">
                <a:solidFill>
                  <a:srgbClr val="0070C0"/>
                </a:solidFill>
              </a:rPr>
              <a:t>”</a:t>
            </a:r>
            <a:endParaRPr lang="en-US" altLang="en-US" sz="24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uk-UA" dirty="0" smtClean="0"/>
              <a:t>    </a:t>
            </a:r>
            <a:r>
              <a:rPr lang="en-US" altLang="en-US" dirty="0" smtClean="0"/>
              <a:t>Пальцы</a:t>
            </a:r>
            <a:r>
              <a:rPr lang="en-US" altLang="ru-RU" dirty="0" smtClean="0"/>
              <a:t> </a:t>
            </a:r>
            <a:r>
              <a:rPr lang="en-US" altLang="en-US" dirty="0" smtClean="0"/>
              <a:t>рук</a:t>
            </a:r>
            <a:r>
              <a:rPr lang="en-US" altLang="ru-RU" dirty="0" smtClean="0"/>
              <a:t>,</a:t>
            </a:r>
            <a:r>
              <a:rPr lang="en-US" altLang="en-US" dirty="0" smtClean="0"/>
              <a:t>кроме</a:t>
            </a:r>
            <a:r>
              <a:rPr lang="en-US" altLang="ru-RU" dirty="0" smtClean="0"/>
              <a:t> </a:t>
            </a:r>
            <a:r>
              <a:rPr lang="en-US" altLang="en-US" dirty="0" smtClean="0"/>
              <a:t>больших</a:t>
            </a:r>
            <a:r>
              <a:rPr lang="en-US" altLang="ru-RU" dirty="0" smtClean="0"/>
              <a:t>, </a:t>
            </a:r>
            <a:r>
              <a:rPr lang="en-US" altLang="en-US" dirty="0" smtClean="0"/>
              <a:t>соединяются</a:t>
            </a:r>
            <a:r>
              <a:rPr lang="en-US" altLang="ru-RU" dirty="0" smtClean="0"/>
              <a:t> </a:t>
            </a:r>
            <a:r>
              <a:rPr lang="en-US" altLang="en-US" dirty="0" smtClean="0"/>
              <a:t>в</a:t>
            </a:r>
            <a:r>
              <a:rPr lang="en-US" altLang="ru-RU" dirty="0" smtClean="0"/>
              <a:t> </a:t>
            </a:r>
            <a:r>
              <a:rPr lang="en-US" altLang="en-US" dirty="0" smtClean="0"/>
              <a:t>замок</a:t>
            </a:r>
            <a:r>
              <a:rPr lang="en-US" altLang="ru-RU" dirty="0" smtClean="0"/>
              <a:t>.</a:t>
            </a:r>
            <a:r>
              <a:rPr lang="en-US" altLang="en-US" dirty="0" smtClean="0"/>
              <a:t>Дети</a:t>
            </a:r>
            <a:r>
              <a:rPr lang="en-US" altLang="ru-RU" dirty="0" smtClean="0"/>
              <a:t> </a:t>
            </a:r>
            <a:r>
              <a:rPr lang="en-US" altLang="en-US" dirty="0" smtClean="0"/>
              <a:t>большими</a:t>
            </a:r>
            <a:r>
              <a:rPr lang="en-US" altLang="ru-RU" dirty="0" smtClean="0"/>
              <a:t> </a:t>
            </a:r>
            <a:r>
              <a:rPr lang="en-US" altLang="en-US" dirty="0" smtClean="0"/>
              <a:t>пальцами</a:t>
            </a:r>
            <a:r>
              <a:rPr lang="en-US" altLang="ru-RU" dirty="0" smtClean="0"/>
              <a:t> </a:t>
            </a:r>
            <a:r>
              <a:rPr lang="en-US" altLang="en-US" dirty="0" smtClean="0"/>
              <a:t>делают</a:t>
            </a:r>
            <a:r>
              <a:rPr lang="en-US" altLang="ru-RU" dirty="0" smtClean="0"/>
              <a:t> </a:t>
            </a:r>
            <a:r>
              <a:rPr lang="en-US" altLang="en-US" dirty="0" smtClean="0"/>
              <a:t>вращательные</a:t>
            </a:r>
            <a:r>
              <a:rPr lang="en-US" altLang="ru-RU" dirty="0" smtClean="0"/>
              <a:t> </a:t>
            </a:r>
            <a:r>
              <a:rPr lang="en-US" altLang="en-US" dirty="0" smtClean="0"/>
              <a:t>движения</a:t>
            </a:r>
            <a:r>
              <a:rPr lang="en-US" altLang="ru-RU" dirty="0" smtClean="0"/>
              <a:t>, </a:t>
            </a:r>
            <a:r>
              <a:rPr lang="en-US" altLang="en-US" dirty="0" smtClean="0"/>
              <a:t>при</a:t>
            </a:r>
            <a:r>
              <a:rPr lang="en-US" altLang="ru-RU" dirty="0" smtClean="0"/>
              <a:t> </a:t>
            </a:r>
            <a:r>
              <a:rPr lang="en-US" altLang="en-US" dirty="0" smtClean="0"/>
              <a:t>этом</a:t>
            </a:r>
            <a:r>
              <a:rPr lang="en-US" altLang="ru-RU" dirty="0" smtClean="0"/>
              <a:t> </a:t>
            </a:r>
            <a:r>
              <a:rPr lang="en-US" altLang="en-US" dirty="0" smtClean="0"/>
              <a:t>с</a:t>
            </a:r>
            <a:r>
              <a:rPr lang="en-US" altLang="ru-RU" dirty="0" smtClean="0"/>
              <a:t> </a:t>
            </a:r>
            <a:r>
              <a:rPr lang="en-US" altLang="en-US" dirty="0" smtClean="0"/>
              <a:t>закрытым</a:t>
            </a:r>
            <a:r>
              <a:rPr lang="en-US" altLang="ru-RU" dirty="0" smtClean="0"/>
              <a:t> </a:t>
            </a:r>
            <a:r>
              <a:rPr lang="en-US" altLang="en-US" dirty="0" smtClean="0"/>
              <a:t>ртом</a:t>
            </a:r>
            <a:r>
              <a:rPr lang="en-US" altLang="ru-RU" dirty="0" smtClean="0"/>
              <a:t> </a:t>
            </a:r>
            <a:r>
              <a:rPr lang="en-US" altLang="en-US" dirty="0" smtClean="0"/>
              <a:t>на</a:t>
            </a:r>
            <a:r>
              <a:rPr lang="en-US" altLang="ru-RU" dirty="0" smtClean="0"/>
              <a:t> </a:t>
            </a:r>
            <a:r>
              <a:rPr lang="en-US" altLang="en-US" dirty="0" smtClean="0"/>
              <a:t>одном</a:t>
            </a:r>
            <a:r>
              <a:rPr lang="en-US" altLang="ru-RU" dirty="0" smtClean="0"/>
              <a:t> </a:t>
            </a:r>
            <a:r>
              <a:rPr lang="en-US" altLang="en-US" dirty="0" smtClean="0"/>
              <a:t>дыхании</a:t>
            </a:r>
            <a:r>
              <a:rPr lang="en-US" altLang="ru-RU" dirty="0" smtClean="0"/>
              <a:t> </a:t>
            </a:r>
            <a:r>
              <a:rPr lang="en-US" altLang="en-US" dirty="0" smtClean="0"/>
              <a:t>произносят</a:t>
            </a:r>
            <a:r>
              <a:rPr lang="en-US" altLang="ru-RU" dirty="0" smtClean="0"/>
              <a:t> </a:t>
            </a:r>
            <a:r>
              <a:rPr lang="en-US" altLang="en-US" dirty="0" smtClean="0"/>
              <a:t>звук</a:t>
            </a:r>
            <a:r>
              <a:rPr lang="en-US" altLang="ru-RU" dirty="0" smtClean="0"/>
              <a:t> “</a:t>
            </a:r>
            <a:r>
              <a:rPr lang="en-US" altLang="en-US" dirty="0" smtClean="0"/>
              <a:t>Ж</a:t>
            </a:r>
            <a:r>
              <a:rPr lang="en-US" altLang="ru-RU" dirty="0" smtClean="0"/>
              <a:t>”.</a:t>
            </a:r>
            <a:endParaRPr lang="en-US" altLang="ru-RU" dirty="0" smtClean="0"/>
          </a:p>
          <a:p>
            <a:pPr algn="ctr">
              <a:buNone/>
            </a:pPr>
            <a:r>
              <a:rPr lang="uk-UA" sz="2400" b="1" dirty="0" smtClean="0">
                <a:solidFill>
                  <a:srgbClr val="92D050"/>
                </a:solidFill>
              </a:rPr>
              <a:t>“ </a:t>
            </a:r>
            <a:r>
              <a:rPr lang="uk-UA" sz="2400" b="1" dirty="0" err="1" smtClean="0">
                <a:solidFill>
                  <a:srgbClr val="92D050"/>
                </a:solidFill>
              </a:rPr>
              <a:t>Пекар</a:t>
            </a:r>
            <a:r>
              <a:rPr lang="ru-RU" altLang="uk-UA" sz="2400" b="1" dirty="0" err="1" smtClean="0">
                <a:solidFill>
                  <a:srgbClr val="92D050"/>
                </a:solidFill>
              </a:rPr>
              <a:t>ь</a:t>
            </a:r>
            <a:r>
              <a:rPr lang="uk-UA" sz="2400" b="1" dirty="0" err="1" smtClean="0">
                <a:solidFill>
                  <a:srgbClr val="92D050"/>
                </a:solidFill>
              </a:rPr>
              <a:t>”</a:t>
            </a:r>
            <a:endParaRPr lang="uk-UA" sz="2400" b="1" dirty="0" smtClean="0">
              <a:solidFill>
                <a:srgbClr val="92D050"/>
              </a:solidFill>
            </a:endParaRPr>
          </a:p>
          <a:p>
            <a:pPr algn="ctr">
              <a:buNone/>
            </a:pPr>
            <a:r>
              <a:rPr lang="uk-UA" dirty="0" smtClean="0"/>
              <a:t>     </a:t>
            </a:r>
            <a:r>
              <a:rPr lang="en-US" altLang="en-US" dirty="0"/>
              <a:t>Имитирование</a:t>
            </a:r>
            <a:r>
              <a:rPr lang="en-US" altLang="ru-RU" dirty="0"/>
              <a:t> </a:t>
            </a:r>
            <a:r>
              <a:rPr lang="en-US" altLang="en-US" dirty="0"/>
              <a:t>движений</a:t>
            </a:r>
            <a:r>
              <a:rPr lang="en-US" altLang="ru-RU" dirty="0"/>
              <a:t> </a:t>
            </a:r>
            <a:r>
              <a:rPr lang="en-US" altLang="en-US" dirty="0"/>
              <a:t>пекаря</a:t>
            </a:r>
            <a:r>
              <a:rPr lang="en-US" altLang="ru-RU" dirty="0"/>
              <a:t>: </a:t>
            </a:r>
            <a:r>
              <a:rPr lang="en-US" altLang="en-US" dirty="0"/>
              <a:t>месят</a:t>
            </a:r>
            <a:r>
              <a:rPr lang="en-US" altLang="ru-RU" dirty="0"/>
              <a:t> </a:t>
            </a:r>
            <a:r>
              <a:rPr lang="ru-RU" altLang="en-US" dirty="0"/>
              <a:t>      т</a:t>
            </a:r>
            <a:r>
              <a:rPr lang="en-US" altLang="en-US" dirty="0"/>
              <a:t>есто</a:t>
            </a:r>
            <a:r>
              <a:rPr lang="en-US" altLang="ru-RU" dirty="0"/>
              <a:t>,</a:t>
            </a:r>
            <a:r>
              <a:rPr lang="en-US" altLang="en-US" dirty="0"/>
              <a:t>лепят</a:t>
            </a:r>
            <a:r>
              <a:rPr lang="en-US" altLang="ru-RU" dirty="0"/>
              <a:t> </a:t>
            </a:r>
            <a:r>
              <a:rPr lang="en-US" altLang="en-US" dirty="0"/>
              <a:t>пироги</a:t>
            </a:r>
            <a:r>
              <a:rPr lang="en-US" altLang="ru-RU" dirty="0"/>
              <a:t>, </a:t>
            </a:r>
            <a:r>
              <a:rPr lang="en-US" altLang="en-US" dirty="0"/>
              <a:t>сыпят</a:t>
            </a:r>
            <a:r>
              <a:rPr lang="en-US" altLang="ru-RU" dirty="0"/>
              <a:t> </a:t>
            </a:r>
            <a:r>
              <a:rPr lang="en-US" altLang="en-US" dirty="0"/>
              <a:t>сахар</a:t>
            </a:r>
            <a:r>
              <a:rPr lang="en-US" altLang="ru-RU" dirty="0"/>
              <a:t> </a:t>
            </a:r>
            <a:r>
              <a:rPr lang="en-US" altLang="en-US" dirty="0"/>
              <a:t>и</a:t>
            </a:r>
            <a:r>
              <a:rPr lang="en-US" altLang="ru-RU" dirty="0"/>
              <a:t> </a:t>
            </a:r>
            <a:r>
              <a:rPr lang="en-US" altLang="en-US" dirty="0"/>
              <a:t>т</a:t>
            </a:r>
            <a:r>
              <a:rPr lang="en-US" altLang="ru-RU" dirty="0"/>
              <a:t>.</a:t>
            </a:r>
            <a:r>
              <a:rPr lang="en-US" altLang="en-US" dirty="0"/>
              <a:t>д</a:t>
            </a:r>
            <a:r>
              <a:rPr lang="en-US" altLang="ru-RU" dirty="0"/>
              <a:t>.</a:t>
            </a:r>
            <a:endParaRPr lang="en-US" altLang="ru-RU" dirty="0"/>
          </a:p>
        </p:txBody>
      </p:sp>
      <p:pic>
        <p:nvPicPr>
          <p:cNvPr id="10" name="Содержимое 7" descr="1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20709786">
            <a:off x="663922" y="760499"/>
            <a:ext cx="2694397" cy="2292372"/>
          </a:xfrm>
          <a:prstGeom prst="rect">
            <a:avLst/>
          </a:prstGeom>
        </p:spPr>
      </p:pic>
      <p:pic>
        <p:nvPicPr>
          <p:cNvPr id="18" name="Picture 2" descr="C:\Users\Алина\Desktop\презентация\bf9af2c16ec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80498">
            <a:off x="306499" y="3498397"/>
            <a:ext cx="3089343" cy="2859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/>
              <a:t>   </a:t>
            </a:r>
            <a:r>
              <a:rPr lang="en-US" altLang="en-US" b="1" dirty="0" smtClean="0">
                <a:solidFill>
                  <a:srgbClr val="FF0000"/>
                </a:solidFill>
              </a:rPr>
              <a:t>Упражнения</a:t>
            </a:r>
            <a:r>
              <a:rPr lang="en-US" altLang="ru-RU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</a:rPr>
              <a:t>пальчиковой</a:t>
            </a:r>
            <a:r>
              <a:rPr lang="en-US" altLang="ru-RU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</a:rPr>
              <a:t>гимнастик</a:t>
            </a:r>
            <a:r>
              <a:rPr lang="ru-RU" altLang="en-US" b="1" dirty="0" smtClean="0">
                <a:solidFill>
                  <a:srgbClr val="FF0000"/>
                </a:solidFill>
              </a:rPr>
              <a:t>и</a:t>
            </a:r>
            <a:endParaRPr lang="ru-RU" alt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1700808"/>
            <a:ext cx="3888432" cy="5760640"/>
          </a:xfrm>
        </p:spPr>
        <p:txBody>
          <a:bodyPr/>
          <a:lstStyle/>
          <a:p>
            <a:pPr lvl="2" algn="ctr">
              <a:buNone/>
            </a:pPr>
            <a:r>
              <a:rPr lang="uk-UA" sz="2800" dirty="0" smtClean="0"/>
              <a:t> </a:t>
            </a:r>
            <a:r>
              <a:rPr lang="uk-UA" sz="2800" b="1" dirty="0" err="1" smtClean="0"/>
              <a:t>“Жук”</a:t>
            </a:r>
            <a:endParaRPr lang="uk-UA" sz="2800" b="1" dirty="0" smtClean="0"/>
          </a:p>
          <a:p>
            <a:pPr algn="r">
              <a:buNone/>
            </a:pPr>
            <a:r>
              <a:rPr lang="uk-UA" dirty="0" smtClean="0"/>
              <a:t>   </a:t>
            </a:r>
            <a:r>
              <a:rPr lang="en-US" altLang="en-US" sz="2400" dirty="0" smtClean="0"/>
              <a:t>Пальчики</a:t>
            </a:r>
            <a:r>
              <a:rPr lang="en-US" altLang="ru-RU" sz="2400" dirty="0" smtClean="0"/>
              <a:t> </a:t>
            </a:r>
            <a:r>
              <a:rPr lang="en-US" altLang="en-US" sz="2400" dirty="0" smtClean="0"/>
              <a:t>сжать</a:t>
            </a:r>
            <a:r>
              <a:rPr lang="en-US" altLang="ru-RU" sz="2400" dirty="0" smtClean="0"/>
              <a:t> </a:t>
            </a:r>
            <a:r>
              <a:rPr lang="en-US" altLang="en-US" sz="2400" dirty="0" smtClean="0"/>
              <a:t>в</a:t>
            </a:r>
            <a:r>
              <a:rPr lang="en-US" altLang="ru-RU" sz="2400" dirty="0" smtClean="0"/>
              <a:t> </a:t>
            </a:r>
            <a:r>
              <a:rPr lang="en-US" altLang="en-US" sz="2400" dirty="0" smtClean="0"/>
              <a:t>кулачок</a:t>
            </a:r>
            <a:r>
              <a:rPr lang="en-US" altLang="ru-RU" sz="2400" dirty="0" smtClean="0"/>
              <a:t>.</a:t>
            </a:r>
            <a:r>
              <a:rPr lang="en-US" altLang="en-US" sz="2400" dirty="0" smtClean="0"/>
              <a:t>Указательный</a:t>
            </a:r>
            <a:r>
              <a:rPr lang="en-US" altLang="ru-RU" sz="2400" dirty="0" smtClean="0"/>
              <a:t> </a:t>
            </a:r>
            <a:r>
              <a:rPr lang="en-US" altLang="en-US" sz="2400" dirty="0" smtClean="0"/>
              <a:t>и</a:t>
            </a:r>
            <a:r>
              <a:rPr lang="en-US" altLang="ru-RU" sz="2400" dirty="0" smtClean="0"/>
              <a:t> </a:t>
            </a:r>
            <a:r>
              <a:rPr lang="en-US" altLang="en-US" sz="2400" dirty="0" smtClean="0"/>
              <a:t>мизинчик</a:t>
            </a:r>
            <a:r>
              <a:rPr lang="en-US" altLang="ru-RU" sz="2400" dirty="0" smtClean="0"/>
              <a:t> </a:t>
            </a:r>
            <a:r>
              <a:rPr lang="en-US" altLang="en-US" sz="2400" dirty="0" smtClean="0"/>
              <a:t>разведены</a:t>
            </a:r>
            <a:r>
              <a:rPr lang="en-US" altLang="ru-RU" sz="2400" dirty="0" smtClean="0"/>
              <a:t> </a:t>
            </a:r>
            <a:r>
              <a:rPr lang="en-US" altLang="en-US" sz="2400" dirty="0" smtClean="0"/>
              <a:t>в</a:t>
            </a:r>
            <a:r>
              <a:rPr lang="en-US" altLang="ru-RU" sz="2400" dirty="0" smtClean="0"/>
              <a:t> </a:t>
            </a:r>
            <a:r>
              <a:rPr lang="en-US" altLang="en-US" sz="2400" dirty="0" smtClean="0"/>
              <a:t>стороны</a:t>
            </a:r>
            <a:r>
              <a:rPr lang="en-US" altLang="ru-RU" sz="2400" dirty="0" smtClean="0"/>
              <a:t>,</a:t>
            </a:r>
            <a:r>
              <a:rPr lang="en-US" altLang="en-US" sz="2400" dirty="0" smtClean="0"/>
              <a:t>ребенок</a:t>
            </a:r>
            <a:r>
              <a:rPr lang="en-US" altLang="ru-RU" sz="2400" dirty="0" smtClean="0"/>
              <a:t> </a:t>
            </a:r>
            <a:r>
              <a:rPr lang="en-US" altLang="en-US" sz="2400" dirty="0" smtClean="0"/>
              <a:t>шевелит</a:t>
            </a:r>
            <a:r>
              <a:rPr lang="en-US" altLang="ru-RU" sz="2400" dirty="0" smtClean="0"/>
              <a:t> </a:t>
            </a:r>
            <a:r>
              <a:rPr lang="en-US" altLang="en-US" sz="2400" dirty="0" smtClean="0"/>
              <a:t>ими</a:t>
            </a:r>
            <a:r>
              <a:rPr lang="en-US" altLang="ru-RU" sz="2400" dirty="0" smtClean="0"/>
              <a:t>,</a:t>
            </a:r>
            <a:r>
              <a:rPr lang="en-US" altLang="en-US" sz="2400" dirty="0" smtClean="0"/>
              <a:t>продвигая</a:t>
            </a:r>
            <a:r>
              <a:rPr lang="en-US" altLang="ru-RU" sz="2400" dirty="0" smtClean="0"/>
              <a:t> </a:t>
            </a:r>
            <a:r>
              <a:rPr lang="en-US" altLang="en-US" sz="2400" dirty="0" smtClean="0"/>
              <a:t>руки</a:t>
            </a:r>
            <a:r>
              <a:rPr lang="en-US" altLang="ru-RU" sz="2400" dirty="0" smtClean="0"/>
              <a:t> </a:t>
            </a:r>
            <a:r>
              <a:rPr lang="en-US" altLang="en-US" sz="2400" dirty="0" smtClean="0"/>
              <a:t>по</a:t>
            </a:r>
            <a:r>
              <a:rPr lang="en-US" altLang="ru-RU" sz="2400" dirty="0" smtClean="0"/>
              <a:t> </a:t>
            </a:r>
            <a:r>
              <a:rPr lang="en-US" altLang="en-US" sz="2400" dirty="0" smtClean="0"/>
              <a:t>парте</a:t>
            </a:r>
            <a:r>
              <a:rPr lang="en-US" altLang="ru-RU" sz="2400" dirty="0" smtClean="0"/>
              <a:t> </a:t>
            </a:r>
            <a:r>
              <a:rPr lang="en-US" altLang="en-US" sz="2400" dirty="0" smtClean="0"/>
              <a:t>вперед</a:t>
            </a:r>
            <a:r>
              <a:rPr lang="en-US" altLang="ru-RU" sz="2400" dirty="0" smtClean="0"/>
              <a:t>.</a:t>
            </a:r>
            <a:r>
              <a:rPr lang="en-US" altLang="en-US" sz="2400" dirty="0" smtClean="0"/>
              <a:t>Жук</a:t>
            </a:r>
            <a:r>
              <a:rPr lang="en-US" altLang="ru-RU" sz="2400" dirty="0" smtClean="0"/>
              <a:t> </a:t>
            </a:r>
            <a:r>
              <a:rPr lang="en-US" altLang="en-US" sz="2400" dirty="0" smtClean="0"/>
              <a:t>ползет</a:t>
            </a:r>
            <a:r>
              <a:rPr lang="en-US" altLang="ru-RU" sz="2400" dirty="0" smtClean="0"/>
              <a:t>, </a:t>
            </a:r>
            <a:r>
              <a:rPr lang="en-US" altLang="en-US" sz="2400" dirty="0" smtClean="0"/>
              <a:t>жужжит</a:t>
            </a:r>
            <a:r>
              <a:rPr lang="en-US" altLang="ru-RU" sz="2400" dirty="0" smtClean="0"/>
              <a:t> </a:t>
            </a:r>
            <a:r>
              <a:rPr lang="en-US" altLang="en-US" sz="2400" dirty="0" smtClean="0"/>
              <a:t>жук</a:t>
            </a:r>
            <a:r>
              <a:rPr lang="en-US" altLang="ru-RU" sz="2400" dirty="0" smtClean="0"/>
              <a:t>.</a:t>
            </a:r>
            <a:r>
              <a:rPr lang="en-US" altLang="en-US" sz="2400" dirty="0" smtClean="0"/>
              <a:t>Он</a:t>
            </a:r>
            <a:r>
              <a:rPr lang="en-US" altLang="ru-RU" sz="2400" dirty="0" smtClean="0"/>
              <a:t> </a:t>
            </a:r>
            <a:r>
              <a:rPr lang="en-US" altLang="en-US" sz="2400" dirty="0" smtClean="0"/>
              <a:t>ползет</a:t>
            </a:r>
            <a:r>
              <a:rPr lang="en-US" altLang="ru-RU" sz="2400" dirty="0" smtClean="0"/>
              <a:t> </a:t>
            </a:r>
            <a:r>
              <a:rPr lang="en-US" altLang="en-US" sz="2400" dirty="0" smtClean="0"/>
              <a:t>из</a:t>
            </a:r>
            <a:r>
              <a:rPr lang="en-US" altLang="ru-RU" sz="2400" dirty="0" smtClean="0"/>
              <a:t> </a:t>
            </a:r>
            <a:r>
              <a:rPr lang="en-US" altLang="en-US" sz="2400" dirty="0" smtClean="0"/>
              <a:t>наших</a:t>
            </a:r>
            <a:r>
              <a:rPr lang="en-US" altLang="ru-RU" sz="2400" dirty="0" smtClean="0"/>
              <a:t> </a:t>
            </a:r>
            <a:r>
              <a:rPr lang="en-US" altLang="en-US" sz="2400" dirty="0" smtClean="0"/>
              <a:t>рук</a:t>
            </a:r>
            <a:r>
              <a:rPr lang="en-US" altLang="ru-RU" sz="2400" dirty="0" smtClean="0"/>
              <a:t>.</a:t>
            </a:r>
            <a:endParaRPr lang="uk-UA" sz="2400" dirty="0" smtClean="0"/>
          </a:p>
        </p:txBody>
      </p:sp>
      <p:pic>
        <p:nvPicPr>
          <p:cNvPr id="10" name="Содержимое 4" descr="1185914691_minuscule_scr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9992" y="2276872"/>
            <a:ext cx="3888432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/>
              <a:t>           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95736" y="3501008"/>
            <a:ext cx="5688632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uk-UA" sz="2800" b="1" dirty="0" smtClean="0">
                <a:solidFill>
                  <a:srgbClr val="FF0000"/>
                </a:solidFill>
              </a:rPr>
            </a:b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410445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20689"/>
            <a:ext cx="3888433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овое поле 2"/>
          <p:cNvSpPr txBox="1"/>
          <p:nvPr/>
        </p:nvSpPr>
        <p:spPr>
          <a:xfrm>
            <a:off x="2597150" y="3573145"/>
            <a:ext cx="4514850" cy="1099820"/>
          </a:xfrm>
          <a:prstGeom prst="rect">
            <a:avLst/>
          </a:prstGeom>
        </p:spPr>
        <p:txBody>
          <a:bodyPr>
            <a:noAutofit/>
          </a:bodyPr>
          <a:p>
            <a:pPr marL="0" indent="0">
              <a:spcBef>
                <a:spcPts val="300"/>
              </a:spcBef>
              <a:spcAft>
                <a:spcPts val="300"/>
              </a:spcAft>
            </a:pPr>
            <a:r>
              <a:rPr lang="ru-RU" sz="2000" b="1" i="0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-</a:t>
            </a:r>
            <a:r>
              <a:rPr sz="2000" b="1" i="0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Раз, два, три, четыре, пять,</a:t>
            </a:r>
            <a:endParaRPr sz="2000" b="1" i="0">
              <a:solidFill>
                <a:srgbClr val="FF0000"/>
              </a:solidFill>
              <a:latin typeface="Arial" panose="020B0604020202020204"/>
              <a:ea typeface="Arial" panose="020B0604020202020204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</a:pPr>
            <a:r>
              <a:rPr sz="2000" b="1" i="0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Будем пальчики считать,</a:t>
            </a:r>
            <a:endParaRPr sz="2000" b="1" i="0">
              <a:solidFill>
                <a:srgbClr val="FF0000"/>
              </a:solidFill>
              <a:latin typeface="Arial" panose="020B0604020202020204"/>
              <a:ea typeface="Arial" panose="020B0604020202020204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</a:pPr>
            <a:r>
              <a:rPr sz="2000" b="1" i="0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Все такие нужные,</a:t>
            </a:r>
            <a:endParaRPr sz="2000" b="1" i="0">
              <a:solidFill>
                <a:srgbClr val="FF0000"/>
              </a:solidFill>
              <a:latin typeface="Arial" panose="020B0604020202020204"/>
              <a:ea typeface="Arial" panose="020B0604020202020204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</a:pPr>
            <a:r>
              <a:rPr sz="2000" b="1" i="0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Крепкие и дружные.</a:t>
            </a:r>
            <a:endParaRPr sz="2000" b="1" i="0">
              <a:solidFill>
                <a:srgbClr val="FF0000"/>
              </a:solidFill>
              <a:latin typeface="Arial" panose="020B0604020202020204"/>
              <a:ea typeface="Arial" panose="020B0604020202020204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</a:pPr>
            <a:r>
              <a:rPr sz="2000" b="1" i="0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- Пересчитать пальчики и сжать их в кулак. Поменять руки.</a:t>
            </a:r>
            <a:endParaRPr sz="2000" b="1" i="0">
              <a:solidFill>
                <a:srgbClr val="FF0000"/>
              </a:solidFill>
              <a:latin typeface="Arial" panose="020B0604020202020204"/>
              <a:ea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/>
              <a:t>    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</a:rPr>
              <a:t>Двигательные</a:t>
            </a:r>
            <a:r>
              <a:rPr lang="en-US" altLang="ru-RU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</a:rPr>
              <a:t>физминутки</a:t>
            </a:r>
            <a:r>
              <a:rPr lang="en-US" altLang="ru-RU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</a:rPr>
              <a:t>на</a:t>
            </a:r>
            <a:r>
              <a:rPr lang="en-US" altLang="ru-RU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</a:rPr>
              <a:t>уроках</a:t>
            </a:r>
            <a:r>
              <a:rPr lang="en-US" altLang="ru-RU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</a:rPr>
              <a:t>математики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716145" y="1827530"/>
            <a:ext cx="3672205" cy="3977640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uk-UA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en-US" sz="3000" dirty="0" smtClean="0">
                <a:solidFill>
                  <a:schemeClr val="accent5">
                    <a:lumMod val="75000"/>
                  </a:schemeClr>
                </a:solidFill>
              </a:rPr>
              <a:t>Читая</a:t>
            </a:r>
            <a:r>
              <a:rPr lang="en-US" altLang="ru-RU" sz="3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en-US" sz="3000" dirty="0" smtClean="0">
                <a:solidFill>
                  <a:schemeClr val="accent5">
                    <a:lumMod val="75000"/>
                  </a:schemeClr>
                </a:solidFill>
              </a:rPr>
              <a:t>строки</a:t>
            </a:r>
            <a:r>
              <a:rPr lang="en-US" altLang="ru-RU" sz="3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en-US" sz="3000" dirty="0" smtClean="0">
                <a:solidFill>
                  <a:schemeClr val="accent5">
                    <a:lumMod val="75000"/>
                  </a:schemeClr>
                </a:solidFill>
              </a:rPr>
              <a:t>стихотворения</a:t>
            </a:r>
            <a:r>
              <a:rPr lang="en-US" altLang="ru-RU" sz="3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en-US" sz="3000" dirty="0" smtClean="0">
                <a:solidFill>
                  <a:schemeClr val="accent5">
                    <a:lumMod val="75000"/>
                  </a:schemeClr>
                </a:solidFill>
              </a:rPr>
              <a:t>дети</a:t>
            </a:r>
            <a:r>
              <a:rPr lang="en-US" altLang="ru-RU" sz="3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en-US" sz="3000" dirty="0" smtClean="0">
                <a:solidFill>
                  <a:schemeClr val="accent5">
                    <a:lumMod val="75000"/>
                  </a:schemeClr>
                </a:solidFill>
              </a:rPr>
              <a:t>лучше</a:t>
            </a:r>
            <a:r>
              <a:rPr lang="en-US" altLang="ru-RU" sz="3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en-US" sz="3000" dirty="0" smtClean="0">
                <a:solidFill>
                  <a:schemeClr val="accent5">
                    <a:lumMod val="75000"/>
                  </a:schemeClr>
                </a:solidFill>
              </a:rPr>
              <a:t>запоминают</a:t>
            </a:r>
            <a:r>
              <a:rPr lang="en-US" altLang="ru-RU" sz="3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en-US" sz="3000" dirty="0" smtClean="0">
                <a:solidFill>
                  <a:schemeClr val="accent5">
                    <a:lumMod val="75000"/>
                  </a:schemeClr>
                </a:solidFill>
              </a:rPr>
              <a:t>примеры</a:t>
            </a:r>
            <a:r>
              <a:rPr lang="en-US" altLang="ru-RU" sz="3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en-US" sz="3000" dirty="0" smtClean="0">
                <a:solidFill>
                  <a:schemeClr val="accent5">
                    <a:lumMod val="75000"/>
                  </a:schemeClr>
                </a:solidFill>
              </a:rPr>
              <a:t>табличного</a:t>
            </a:r>
            <a:r>
              <a:rPr lang="en-US" altLang="ru-RU" sz="3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en-US" sz="3000" dirty="0" smtClean="0">
                <a:solidFill>
                  <a:schemeClr val="accent5">
                    <a:lumMod val="75000"/>
                  </a:schemeClr>
                </a:solidFill>
              </a:rPr>
              <a:t>умножения</a:t>
            </a:r>
            <a:r>
              <a:rPr lang="en-US" altLang="ru-RU" sz="3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en-US" sz="3000" dirty="0" smtClean="0">
                <a:solidFill>
                  <a:schemeClr val="accent5">
                    <a:lumMod val="75000"/>
                  </a:schemeClr>
                </a:solidFill>
              </a:rPr>
              <a:t>чисел</a:t>
            </a:r>
            <a:r>
              <a:rPr lang="en-US" altLang="ru-RU" sz="3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en-US" sz="3000" dirty="0" smtClean="0">
                <a:solidFill>
                  <a:schemeClr val="accent5">
                    <a:lumMod val="75000"/>
                  </a:schemeClr>
                </a:solidFill>
              </a:rPr>
              <a:t>и</a:t>
            </a:r>
            <a:r>
              <a:rPr lang="en-US" altLang="ru-RU" sz="3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en-US" sz="3000" dirty="0" smtClean="0">
                <a:solidFill>
                  <a:schemeClr val="accent5">
                    <a:lumMod val="75000"/>
                  </a:schemeClr>
                </a:solidFill>
              </a:rPr>
              <a:t>их</a:t>
            </a:r>
            <a:r>
              <a:rPr lang="en-US" altLang="ru-RU" sz="3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en-US" sz="3000" dirty="0" smtClean="0">
                <a:solidFill>
                  <a:schemeClr val="accent5">
                    <a:lumMod val="75000"/>
                  </a:schemeClr>
                </a:solidFill>
              </a:rPr>
              <a:t>произведения</a:t>
            </a:r>
            <a:endParaRPr lang="ru-RU" sz="3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endParaRPr lang="ru-RU" sz="3200" dirty="0" smtClean="0"/>
          </a:p>
        </p:txBody>
      </p:sp>
      <p:pic>
        <p:nvPicPr>
          <p:cNvPr id="7" name="Содержимое 6" descr="4qdKl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83568" y="2276872"/>
            <a:ext cx="4248472" cy="3471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9515400" cy="114300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FF0000"/>
                </a:solidFill>
              </a:rPr>
              <a:t>Психогимнастические</a:t>
            </a:r>
            <a:br>
              <a:rPr lang="en-US" altLang="en-US" b="1" dirty="0" smtClean="0">
                <a:solidFill>
                  <a:srgbClr val="FF0000"/>
                </a:solidFill>
              </a:rPr>
            </a:br>
            <a:r>
              <a:rPr lang="en-US" altLang="en-US" b="1" dirty="0" smtClean="0">
                <a:solidFill>
                  <a:srgbClr val="FF0000"/>
                </a:solidFill>
              </a:rPr>
              <a:t>упражнения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735" y="1834515"/>
            <a:ext cx="4639310" cy="4291965"/>
          </a:xfrm>
        </p:spPr>
        <p:txBody>
          <a:bodyPr/>
          <a:lstStyle/>
          <a:p>
            <a:pPr marL="457200" lvl="1" indent="0">
              <a:buNone/>
            </a:pPr>
            <a:r>
              <a:rPr lang="ru-RU" sz="2000" b="1" dirty="0" smtClean="0"/>
              <a:t>    «</a:t>
            </a:r>
            <a:r>
              <a:rPr lang="ru-RU" altLang="en-US" b="1" dirty="0"/>
              <a:t>И</a:t>
            </a:r>
            <a:r>
              <a:rPr lang="en-US" altLang="en-US" b="1" dirty="0"/>
              <a:t>нтересная</a:t>
            </a:r>
            <a:r>
              <a:rPr lang="ru-RU" altLang="en-US" b="1" dirty="0"/>
              <a:t> </a:t>
            </a:r>
            <a:r>
              <a:rPr lang="en-US" altLang="en-US" b="1" dirty="0"/>
              <a:t>зарядка</a:t>
            </a:r>
            <a:r>
              <a:rPr lang="en-US" altLang="en-US" b="1" dirty="0"/>
              <a:t>»</a:t>
            </a:r>
            <a:br>
              <a:rPr lang="ru-RU" b="1" dirty="0"/>
            </a:br>
            <a:r>
              <a:rPr lang="ru-RU" sz="2000" dirty="0"/>
              <a:t> </a:t>
            </a:r>
            <a:r>
              <a:rPr lang="en-US" altLang="en-US" sz="2000" dirty="0"/>
              <a:t>Дети</a:t>
            </a:r>
            <a:r>
              <a:rPr lang="en-US" altLang="ru-RU" sz="2000" dirty="0"/>
              <a:t> </a:t>
            </a:r>
            <a:r>
              <a:rPr lang="en-US" altLang="en-US" sz="2000" dirty="0"/>
              <a:t>выполняют</a:t>
            </a:r>
            <a:r>
              <a:rPr lang="en-US" altLang="ru-RU" sz="2000" dirty="0"/>
              <a:t> </a:t>
            </a:r>
            <a:r>
              <a:rPr lang="en-US" altLang="en-US" sz="2000" dirty="0"/>
              <a:t>гимнастические</a:t>
            </a:r>
            <a:r>
              <a:rPr lang="en-US" altLang="ru-RU" sz="2000" dirty="0"/>
              <a:t> </a:t>
            </a:r>
            <a:r>
              <a:rPr lang="en-US" altLang="en-US" sz="2000" dirty="0"/>
              <a:t>упражнения</a:t>
            </a:r>
            <a:r>
              <a:rPr lang="en-US" altLang="ru-RU" sz="2000" dirty="0"/>
              <a:t>, </a:t>
            </a:r>
            <a:r>
              <a:rPr lang="en-US" altLang="en-US" sz="2000" dirty="0"/>
              <a:t>хорошо</a:t>
            </a:r>
            <a:r>
              <a:rPr lang="en-US" altLang="ru-RU" sz="2000" dirty="0"/>
              <a:t> </a:t>
            </a:r>
            <a:r>
              <a:rPr lang="en-US" altLang="en-US" sz="2000" dirty="0"/>
              <a:t>им</a:t>
            </a:r>
            <a:r>
              <a:rPr lang="en-US" altLang="ru-RU" sz="2000" dirty="0"/>
              <a:t> </a:t>
            </a:r>
            <a:r>
              <a:rPr lang="en-US" altLang="en-US" sz="2000" dirty="0"/>
              <a:t>известные</a:t>
            </a:r>
            <a:r>
              <a:rPr lang="en-US" altLang="ru-RU" sz="2000" dirty="0"/>
              <a:t>, </a:t>
            </a:r>
            <a:r>
              <a:rPr lang="en-US" altLang="en-US" sz="2000" dirty="0"/>
              <a:t>но</a:t>
            </a:r>
            <a:r>
              <a:rPr lang="en-US" altLang="ru-RU" sz="2000" dirty="0"/>
              <a:t> </a:t>
            </a:r>
            <a:r>
              <a:rPr lang="en-US" altLang="en-US" sz="2000" dirty="0"/>
              <a:t>одни</a:t>
            </a:r>
            <a:r>
              <a:rPr lang="en-US" altLang="ru-RU" sz="2000" dirty="0"/>
              <a:t> </a:t>
            </a:r>
            <a:r>
              <a:rPr lang="en-US" altLang="en-US" sz="2000" dirty="0"/>
              <a:t>из</a:t>
            </a:r>
            <a:r>
              <a:rPr lang="en-US" altLang="ru-RU" sz="2000" dirty="0"/>
              <a:t> </a:t>
            </a:r>
            <a:r>
              <a:rPr lang="en-US" altLang="en-US" sz="2000" dirty="0"/>
              <a:t>них</a:t>
            </a:r>
            <a:r>
              <a:rPr lang="en-US" altLang="ru-RU" sz="2000" dirty="0"/>
              <a:t> (</a:t>
            </a:r>
            <a:r>
              <a:rPr lang="en-US" altLang="en-US" sz="2000" dirty="0"/>
              <a:t>например</a:t>
            </a:r>
            <a:r>
              <a:rPr lang="en-US" altLang="ru-RU" sz="2000" dirty="0"/>
              <a:t>, </a:t>
            </a:r>
            <a:r>
              <a:rPr lang="en-US" altLang="en-US" sz="2000" dirty="0"/>
              <a:t>ребята</a:t>
            </a:r>
            <a:r>
              <a:rPr lang="en-US" altLang="ru-RU" sz="2000" dirty="0"/>
              <a:t>) </a:t>
            </a:r>
            <a:r>
              <a:rPr lang="en-US" altLang="en-US" sz="2000" dirty="0"/>
              <a:t>делают</a:t>
            </a:r>
            <a:r>
              <a:rPr lang="en-US" altLang="ru-RU" sz="2000" dirty="0"/>
              <a:t> </a:t>
            </a:r>
            <a:r>
              <a:rPr lang="en-US" altLang="en-US" sz="2000" dirty="0"/>
              <a:t>то</a:t>
            </a:r>
            <a:r>
              <a:rPr lang="en-US" altLang="ru-RU" sz="2000" dirty="0"/>
              <a:t>, </a:t>
            </a:r>
            <a:r>
              <a:rPr lang="en-US" altLang="en-US" sz="2000" dirty="0"/>
              <a:t>что</a:t>
            </a:r>
            <a:r>
              <a:rPr lang="en-US" altLang="ru-RU" sz="2000" dirty="0"/>
              <a:t> </a:t>
            </a:r>
            <a:r>
              <a:rPr lang="en-US" altLang="en-US" sz="2000" dirty="0"/>
              <a:t>показывает</a:t>
            </a:r>
            <a:r>
              <a:rPr lang="en-US" altLang="ru-RU" sz="2000" dirty="0"/>
              <a:t> </a:t>
            </a:r>
            <a:r>
              <a:rPr lang="en-US" altLang="en-US" sz="2000" dirty="0"/>
              <a:t>ведущий</a:t>
            </a:r>
            <a:r>
              <a:rPr lang="en-US" altLang="ru-RU" sz="2000" dirty="0"/>
              <a:t>, </a:t>
            </a:r>
            <a:r>
              <a:rPr lang="en-US" altLang="en-US" sz="2000" dirty="0"/>
              <a:t>а</a:t>
            </a:r>
            <a:r>
              <a:rPr lang="en-US" altLang="ru-RU" sz="2000" dirty="0"/>
              <a:t> </a:t>
            </a:r>
            <a:r>
              <a:rPr lang="en-US" altLang="en-US" sz="2000" dirty="0"/>
              <a:t>другие</a:t>
            </a:r>
            <a:r>
              <a:rPr lang="en-US" altLang="ru-RU" sz="2000" dirty="0"/>
              <a:t> (</a:t>
            </a:r>
            <a:r>
              <a:rPr lang="en-US" altLang="en-US" sz="2000" dirty="0"/>
              <a:t>например</a:t>
            </a:r>
            <a:r>
              <a:rPr lang="en-US" altLang="ru-RU" sz="2000" dirty="0"/>
              <a:t>, </a:t>
            </a:r>
            <a:r>
              <a:rPr lang="en-US" altLang="en-US" sz="2000" dirty="0"/>
              <a:t>девочки</a:t>
            </a:r>
            <a:r>
              <a:rPr lang="en-US" altLang="ru-RU" sz="2000" dirty="0"/>
              <a:t>) </a:t>
            </a:r>
            <a:r>
              <a:rPr lang="en-US" altLang="en-US" sz="2000" dirty="0"/>
              <a:t>то</a:t>
            </a:r>
            <a:r>
              <a:rPr lang="en-US" altLang="ru-RU" sz="2000" dirty="0"/>
              <a:t>, </a:t>
            </a:r>
            <a:r>
              <a:rPr lang="en-US" altLang="en-US" sz="2000" dirty="0"/>
              <a:t>что</a:t>
            </a:r>
            <a:r>
              <a:rPr lang="en-US" altLang="ru-RU" sz="2000" dirty="0"/>
              <a:t> </a:t>
            </a:r>
            <a:r>
              <a:rPr lang="en-US" altLang="en-US" sz="2000" dirty="0"/>
              <a:t>он</a:t>
            </a:r>
            <a:r>
              <a:rPr lang="en-US" altLang="ru-RU" sz="2000" dirty="0"/>
              <a:t> </a:t>
            </a:r>
            <a:r>
              <a:rPr lang="en-US" altLang="en-US" sz="2000" dirty="0"/>
              <a:t>говорит</a:t>
            </a:r>
            <a:r>
              <a:rPr lang="en-US" altLang="ru-RU" sz="2000" dirty="0"/>
              <a:t>. </a:t>
            </a:r>
            <a:r>
              <a:rPr lang="en-US" altLang="en-US" sz="2000" dirty="0"/>
              <a:t>Ведущий</a:t>
            </a:r>
            <a:r>
              <a:rPr lang="en-US" altLang="ru-RU" sz="2000" dirty="0"/>
              <a:t> </a:t>
            </a:r>
            <a:r>
              <a:rPr lang="en-US" altLang="en-US" sz="2000" dirty="0"/>
              <a:t>наклоняется</a:t>
            </a:r>
            <a:r>
              <a:rPr lang="en-US" altLang="ru-RU" sz="2000" dirty="0"/>
              <a:t> </a:t>
            </a:r>
            <a:r>
              <a:rPr lang="en-US" altLang="en-US" sz="2000" dirty="0"/>
              <a:t>вперед</a:t>
            </a:r>
            <a:r>
              <a:rPr lang="en-US" altLang="ru-RU" sz="2000" dirty="0"/>
              <a:t>, </a:t>
            </a:r>
            <a:r>
              <a:rPr lang="en-US" altLang="en-US" sz="2000" dirty="0"/>
              <a:t>командуя</a:t>
            </a:r>
            <a:r>
              <a:rPr lang="en-US" altLang="ru-RU" sz="2000" dirty="0"/>
              <a:t> </a:t>
            </a:r>
            <a:r>
              <a:rPr lang="en-US" altLang="en-US" sz="2000" dirty="0"/>
              <a:t>в</a:t>
            </a:r>
            <a:r>
              <a:rPr lang="en-US" altLang="ru-RU" sz="2000" dirty="0"/>
              <a:t> </a:t>
            </a:r>
            <a:r>
              <a:rPr lang="en-US" altLang="en-US" sz="2000" dirty="0"/>
              <a:t>это</a:t>
            </a:r>
            <a:r>
              <a:rPr lang="en-US" altLang="ru-RU" sz="2000" dirty="0"/>
              <a:t> </a:t>
            </a:r>
            <a:r>
              <a:rPr lang="en-US" altLang="en-US" sz="2000" dirty="0"/>
              <a:t>время</a:t>
            </a:r>
            <a:r>
              <a:rPr lang="en-US" altLang="ru-RU" sz="2000" dirty="0"/>
              <a:t>: "</a:t>
            </a:r>
            <a:r>
              <a:rPr lang="en-US" altLang="en-US" sz="2000" dirty="0"/>
              <a:t>наклон</a:t>
            </a:r>
            <a:r>
              <a:rPr lang="en-US" altLang="ru-RU" sz="2000" dirty="0"/>
              <a:t> </a:t>
            </a:r>
            <a:r>
              <a:rPr lang="en-US" altLang="en-US" sz="2000" dirty="0"/>
              <a:t>назад</a:t>
            </a:r>
            <a:r>
              <a:rPr lang="en-US" altLang="ru-RU" sz="2000" dirty="0"/>
              <a:t>!"</a:t>
            </a:r>
            <a:r>
              <a:rPr lang="en-US" altLang="en-US" sz="2000" dirty="0"/>
              <a:t>Поднимается</a:t>
            </a:r>
            <a:r>
              <a:rPr lang="en-US" altLang="ru-RU" sz="2000" dirty="0"/>
              <a:t> </a:t>
            </a:r>
            <a:r>
              <a:rPr lang="en-US" altLang="en-US" sz="2000" dirty="0"/>
              <a:t>на</a:t>
            </a:r>
            <a:r>
              <a:rPr lang="en-US" altLang="ru-RU" sz="2000" dirty="0"/>
              <a:t> </a:t>
            </a:r>
            <a:r>
              <a:rPr lang="en-US" altLang="en-US" sz="2000" dirty="0"/>
              <a:t>носочки</a:t>
            </a:r>
            <a:r>
              <a:rPr lang="en-US" altLang="ru-RU" sz="2000" dirty="0"/>
              <a:t>, </a:t>
            </a:r>
            <a:r>
              <a:rPr lang="en-US" altLang="en-US" sz="2000" dirty="0"/>
              <a:t>командуя</a:t>
            </a:r>
            <a:r>
              <a:rPr lang="en-US" altLang="ru-RU" sz="2000" dirty="0"/>
              <a:t>: “</a:t>
            </a:r>
            <a:r>
              <a:rPr lang="en-US" altLang="en-US" sz="2000" dirty="0"/>
              <a:t>присест</a:t>
            </a:r>
            <a:r>
              <a:rPr lang="ru-RU" altLang="en-US" sz="2000" dirty="0"/>
              <a:t>ь!</a:t>
            </a:r>
            <a:r>
              <a:rPr lang="ru-RU" sz="2000" dirty="0"/>
              <a:t>“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5763">
            <a:off x="4969561" y="3993359"/>
            <a:ext cx="3729795" cy="23442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3988">
            <a:off x="5415316" y="1807373"/>
            <a:ext cx="3240360" cy="2170502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" name="Рисунок 8" descr="children_0166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332656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76672" y="533400"/>
            <a:ext cx="10163472" cy="1143000"/>
          </a:xfrm>
        </p:spPr>
        <p:txBody>
          <a:bodyPr/>
          <a:lstStyle/>
          <a:p>
            <a:pPr marL="2286000" lvl="5" indent="0"/>
            <a:r>
              <a:rPr lang="en-US" altLang="en-US" sz="6000" dirty="0"/>
              <a:t>Спасибо</a:t>
            </a:r>
            <a:r>
              <a:rPr lang="en-US" altLang="ru-RU" sz="6000" dirty="0"/>
              <a:t> </a:t>
            </a:r>
            <a:r>
              <a:rPr lang="en-US" altLang="en-US" sz="6000" dirty="0"/>
              <a:t>за</a:t>
            </a:r>
            <a:r>
              <a:rPr lang="en-US" altLang="ru-RU" sz="6000" dirty="0"/>
              <a:t> </a:t>
            </a:r>
            <a:r>
              <a:rPr lang="en-US" altLang="en-US" sz="6000" dirty="0"/>
              <a:t>внимание</a:t>
            </a:r>
            <a:r>
              <a:rPr lang="uk-UA" sz="6000" dirty="0"/>
              <a:t>  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96552" y="1981200"/>
            <a:ext cx="9217024" cy="4144963"/>
          </a:xfrm>
        </p:spPr>
        <p:txBody>
          <a:bodyPr/>
          <a:lstStyle/>
          <a:p>
            <a:pPr marL="2286000" lvl="5" indent="0">
              <a:buNone/>
            </a:pPr>
            <a:endParaRPr lang="uk-UA" sz="6000" dirty="0" smtClean="0"/>
          </a:p>
        </p:txBody>
      </p:sp>
      <p:pic>
        <p:nvPicPr>
          <p:cNvPr id="7" name="Рисунок 6" descr="children_0133.gif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771800" y="2924944"/>
            <a:ext cx="3810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 smtClean="0"/>
              <a:t>           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59460" y="3429000"/>
            <a:ext cx="7663815" cy="300164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uk-UA" sz="3200" dirty="0" smtClean="0"/>
              <a:t>    «</a:t>
            </a:r>
            <a:r>
              <a:rPr lang="en-US" altLang="en-US" sz="3200" dirty="0" smtClean="0"/>
              <a:t>Без</a:t>
            </a:r>
            <a:r>
              <a:rPr lang="en-US" altLang="ru-RU" sz="3200" dirty="0" smtClean="0"/>
              <a:t> </a:t>
            </a:r>
            <a:r>
              <a:rPr lang="en-US" altLang="en-US" sz="3200" dirty="0" smtClean="0"/>
              <a:t>здоровья</a:t>
            </a:r>
            <a:r>
              <a:rPr lang="en-US" altLang="ru-RU" sz="3200" dirty="0" smtClean="0"/>
              <a:t> </a:t>
            </a:r>
            <a:r>
              <a:rPr lang="en-US" altLang="en-US" sz="3200" dirty="0" smtClean="0"/>
              <a:t>и</a:t>
            </a:r>
            <a:r>
              <a:rPr lang="en-US" altLang="ru-RU" sz="3200" dirty="0" smtClean="0"/>
              <a:t> </a:t>
            </a:r>
            <a:r>
              <a:rPr lang="en-US" altLang="en-US" sz="3200" dirty="0" smtClean="0"/>
              <a:t>мудрость</a:t>
            </a:r>
            <a:r>
              <a:rPr lang="en-US" altLang="ru-RU" sz="3200" dirty="0" smtClean="0"/>
              <a:t> </a:t>
            </a:r>
            <a:r>
              <a:rPr lang="en-US" altLang="en-US" sz="3200" dirty="0" smtClean="0"/>
              <a:t>незавидна</a:t>
            </a:r>
            <a:r>
              <a:rPr lang="en-US" altLang="ru-RU" sz="3200" dirty="0" smtClean="0"/>
              <a:t>, </a:t>
            </a:r>
            <a:r>
              <a:rPr lang="en-US" altLang="en-US" sz="3200" dirty="0" smtClean="0"/>
              <a:t>и</a:t>
            </a:r>
            <a:r>
              <a:rPr lang="en-US" altLang="ru-RU" sz="3200" dirty="0" smtClean="0"/>
              <a:t> </a:t>
            </a:r>
            <a:r>
              <a:rPr lang="en-US" altLang="en-US" sz="3200" dirty="0" smtClean="0"/>
              <a:t>искусство</a:t>
            </a:r>
            <a:r>
              <a:rPr lang="en-US" altLang="ru-RU" sz="3200" dirty="0" smtClean="0"/>
              <a:t> </a:t>
            </a:r>
            <a:r>
              <a:rPr lang="en-US" altLang="en-US" sz="3200" dirty="0" smtClean="0"/>
              <a:t>бледно</a:t>
            </a:r>
            <a:r>
              <a:rPr lang="en-US" altLang="ru-RU" sz="3200" dirty="0" smtClean="0"/>
              <a:t>, </a:t>
            </a:r>
            <a:endParaRPr lang="en-US" altLang="ru-RU" sz="3200" dirty="0" smtClean="0"/>
          </a:p>
          <a:p>
            <a:pPr algn="ctr" eaLnBrk="1" hangingPunct="1">
              <a:buFontTx/>
              <a:buNone/>
              <a:defRPr/>
            </a:pPr>
            <a:r>
              <a:rPr lang="en-US" altLang="en-US" sz="3200" dirty="0" smtClean="0"/>
              <a:t>и</a:t>
            </a:r>
            <a:r>
              <a:rPr lang="en-US" altLang="ru-RU" sz="3200" dirty="0" smtClean="0"/>
              <a:t> </a:t>
            </a:r>
            <a:r>
              <a:rPr lang="en-US" altLang="en-US" sz="3200" dirty="0" smtClean="0"/>
              <a:t>сила</a:t>
            </a:r>
            <a:r>
              <a:rPr lang="en-US" altLang="ru-RU" sz="3200" dirty="0" smtClean="0"/>
              <a:t> </a:t>
            </a:r>
            <a:r>
              <a:rPr lang="en-US" altLang="en-US" sz="3200" dirty="0" smtClean="0"/>
              <a:t>вяла</a:t>
            </a:r>
            <a:r>
              <a:rPr lang="en-US" altLang="ru-RU" sz="3200" dirty="0" smtClean="0"/>
              <a:t>, </a:t>
            </a:r>
            <a:r>
              <a:rPr lang="en-US" altLang="en-US" sz="3200" dirty="0" smtClean="0"/>
              <a:t>и</a:t>
            </a:r>
            <a:r>
              <a:rPr lang="en-US" altLang="ru-RU" sz="3200" dirty="0" smtClean="0"/>
              <a:t> </a:t>
            </a:r>
            <a:r>
              <a:rPr lang="en-US" altLang="en-US" sz="3200" dirty="0" smtClean="0"/>
              <a:t>богатство</a:t>
            </a:r>
            <a:r>
              <a:rPr lang="en-US" altLang="ru-RU" sz="3200" dirty="0" smtClean="0"/>
              <a:t> </a:t>
            </a:r>
            <a:r>
              <a:rPr lang="en-US" altLang="en-US" sz="3200" dirty="0" smtClean="0"/>
              <a:t>бесполезно</a:t>
            </a:r>
            <a:r>
              <a:rPr lang="en-US" altLang="ru-RU" sz="3200" dirty="0" smtClean="0"/>
              <a:t>, </a:t>
            </a:r>
            <a:endParaRPr lang="en-US" altLang="ru-RU" sz="3200" dirty="0" smtClean="0"/>
          </a:p>
          <a:p>
            <a:pPr algn="ctr" eaLnBrk="1" hangingPunct="1">
              <a:buFontTx/>
              <a:buNone/>
              <a:defRPr/>
            </a:pPr>
            <a:r>
              <a:rPr lang="en-US" altLang="en-US" sz="3200" dirty="0" smtClean="0"/>
              <a:t>и</a:t>
            </a:r>
            <a:r>
              <a:rPr lang="en-US" altLang="ru-RU" sz="3200" dirty="0" smtClean="0"/>
              <a:t> </a:t>
            </a:r>
            <a:r>
              <a:rPr lang="en-US" altLang="en-US" sz="3200" dirty="0" smtClean="0"/>
              <a:t>слово</a:t>
            </a:r>
            <a:r>
              <a:rPr lang="en-US" altLang="ru-RU" sz="3200" dirty="0" smtClean="0"/>
              <a:t> </a:t>
            </a:r>
            <a:r>
              <a:rPr lang="en-US" altLang="en-US" sz="3200" dirty="0" smtClean="0"/>
              <a:t>бессильно</a:t>
            </a:r>
            <a:r>
              <a:rPr lang="en-US" altLang="ru-RU" sz="3200" dirty="0" smtClean="0"/>
              <a:t>.</a:t>
            </a:r>
            <a:r>
              <a:rPr lang="uk-UA" sz="3200" dirty="0" smtClean="0"/>
              <a:t>»</a:t>
            </a:r>
            <a:endParaRPr lang="ru-RU" sz="3200" dirty="0" smtClean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95936" y="836712"/>
            <a:ext cx="4320480" cy="23042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 </a:t>
            </a:r>
            <a:r>
              <a:rPr lang="uk-UA" sz="2800" b="1" dirty="0" err="1" smtClean="0"/>
              <a:t>Героф</a:t>
            </a:r>
            <a:r>
              <a:rPr lang="ru-RU" altLang="uk-UA" sz="2800" b="1" dirty="0" err="1" smtClean="0"/>
              <a:t>и</a:t>
            </a:r>
            <a:r>
              <a:rPr lang="uk-UA" sz="2800" b="1" dirty="0" err="1" smtClean="0"/>
              <a:t>л</a:t>
            </a:r>
            <a:endParaRPr lang="uk-UA" sz="2800" b="1" dirty="0" smtClean="0"/>
          </a:p>
          <a:p>
            <a:pPr algn="ctr"/>
            <a:r>
              <a:rPr lang="uk-UA" sz="2400" b="1" dirty="0" smtClean="0"/>
              <a:t> ( 300 </a:t>
            </a:r>
            <a:r>
              <a:rPr lang="ru-RU" altLang="uk-UA" sz="2400" b="1" dirty="0" smtClean="0"/>
              <a:t>г</a:t>
            </a:r>
            <a:r>
              <a:rPr lang="uk-UA" sz="2400" b="1" dirty="0" smtClean="0"/>
              <a:t>. до н.</a:t>
            </a:r>
            <a:r>
              <a:rPr lang="ru-RU" altLang="uk-UA" sz="2400" b="1" dirty="0" smtClean="0"/>
              <a:t>э</a:t>
            </a:r>
            <a:r>
              <a:rPr lang="uk-UA" sz="2400" b="1" dirty="0" smtClean="0"/>
              <a:t>.),     </a:t>
            </a:r>
            <a:r>
              <a:rPr lang="uk-UA" sz="2400" b="1" dirty="0" err="1" smtClean="0"/>
              <a:t>д</a:t>
            </a:r>
            <a:r>
              <a:rPr lang="ru-RU" altLang="uk-UA" sz="2400" b="1" dirty="0" err="1" smtClean="0"/>
              <a:t>ревнегречес</a:t>
            </a:r>
            <a:r>
              <a:rPr lang="uk-UA" sz="2400" b="1" dirty="0" err="1" smtClean="0"/>
              <a:t>кий</a:t>
            </a:r>
            <a:r>
              <a:rPr lang="uk-UA" sz="2400" b="1" dirty="0" smtClean="0"/>
              <a:t> </a:t>
            </a:r>
            <a:r>
              <a:rPr lang="ru-RU" altLang="uk-UA" sz="2400" b="1" dirty="0" smtClean="0"/>
              <a:t>врач</a:t>
            </a:r>
            <a:r>
              <a:rPr lang="uk-UA" sz="2400" b="1" dirty="0" smtClean="0"/>
              <a:t> </a:t>
            </a:r>
            <a:endParaRPr lang="ru-RU" sz="2400" b="1" dirty="0"/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692696"/>
            <a:ext cx="252028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 smtClean="0"/>
              <a:t>  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259632" y="2996952"/>
            <a:ext cx="7200800" cy="3434002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ru-RU" sz="3200" dirty="0" smtClean="0">
                <a:solidFill>
                  <a:srgbClr val="FF0000"/>
                </a:solidFill>
              </a:rPr>
              <a:t>  </a:t>
            </a:r>
            <a:r>
              <a:rPr lang="en-US" altLang="en-US" sz="3200" dirty="0" smtClean="0">
                <a:solidFill>
                  <a:srgbClr val="FF0000"/>
                </a:solidFill>
              </a:rPr>
              <a:t>Движение</a:t>
            </a:r>
            <a:r>
              <a:rPr lang="en-US" altLang="ru-RU" sz="3200" dirty="0" smtClean="0">
                <a:solidFill>
                  <a:srgbClr val="FF0000"/>
                </a:solidFill>
              </a:rPr>
              <a:t>-</a:t>
            </a:r>
            <a:r>
              <a:rPr lang="en-US" altLang="en-US" sz="3200" dirty="0" smtClean="0">
                <a:solidFill>
                  <a:srgbClr val="FF0000"/>
                </a:solidFill>
              </a:rPr>
              <a:t>ведущая</a:t>
            </a:r>
            <a:r>
              <a:rPr lang="en-US" altLang="ru-RU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smtClean="0">
                <a:solidFill>
                  <a:srgbClr val="FF0000"/>
                </a:solidFill>
              </a:rPr>
              <a:t>функция</a:t>
            </a:r>
            <a:r>
              <a:rPr lang="en-US" altLang="ru-RU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smtClean="0">
                <a:solidFill>
                  <a:srgbClr val="FF0000"/>
                </a:solidFill>
              </a:rPr>
              <a:t>всего</a:t>
            </a:r>
            <a:r>
              <a:rPr lang="en-US" altLang="ru-RU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smtClean="0">
                <a:solidFill>
                  <a:srgbClr val="FF0000"/>
                </a:solidFill>
              </a:rPr>
              <a:t>живого</a:t>
            </a:r>
            <a:r>
              <a:rPr lang="en-US" altLang="ru-RU" sz="3200" dirty="0" smtClean="0">
                <a:solidFill>
                  <a:srgbClr val="FF0000"/>
                </a:solidFill>
              </a:rPr>
              <a:t>. </a:t>
            </a:r>
            <a:r>
              <a:rPr lang="en-US" altLang="en-US" sz="3200" dirty="0" smtClean="0">
                <a:solidFill>
                  <a:srgbClr val="FF0000"/>
                </a:solidFill>
              </a:rPr>
              <a:t>Его</a:t>
            </a:r>
            <a:r>
              <a:rPr lang="en-US" altLang="ru-RU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smtClean="0">
                <a:solidFill>
                  <a:srgbClr val="FF0000"/>
                </a:solidFill>
              </a:rPr>
              <a:t>можно</a:t>
            </a:r>
            <a:r>
              <a:rPr lang="en-US" altLang="ru-RU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smtClean="0">
                <a:solidFill>
                  <a:srgbClr val="FF0000"/>
                </a:solidFill>
              </a:rPr>
              <a:t>рассматривать</a:t>
            </a:r>
            <a:r>
              <a:rPr lang="en-US" altLang="ru-RU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smtClean="0">
                <a:solidFill>
                  <a:srgbClr val="FF0000"/>
                </a:solidFill>
              </a:rPr>
              <a:t>как</a:t>
            </a:r>
            <a:r>
              <a:rPr lang="en-US" altLang="ru-RU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smtClean="0">
                <a:solidFill>
                  <a:srgbClr val="FF0000"/>
                </a:solidFill>
              </a:rPr>
              <a:t>основное</a:t>
            </a:r>
            <a:r>
              <a:rPr lang="en-US" altLang="ru-RU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smtClean="0">
                <a:solidFill>
                  <a:srgbClr val="FF0000"/>
                </a:solidFill>
              </a:rPr>
              <a:t>проявление</a:t>
            </a:r>
            <a:r>
              <a:rPr lang="en-US" altLang="ru-RU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smtClean="0">
                <a:solidFill>
                  <a:srgbClr val="FF0000"/>
                </a:solidFill>
              </a:rPr>
              <a:t>деятельности</a:t>
            </a:r>
            <a:r>
              <a:rPr lang="en-US" altLang="ru-RU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smtClean="0">
                <a:solidFill>
                  <a:srgbClr val="FF0000"/>
                </a:solidFill>
              </a:rPr>
              <a:t>организма</a:t>
            </a:r>
            <a:r>
              <a:rPr lang="en-US" altLang="ru-RU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smtClean="0">
                <a:solidFill>
                  <a:srgbClr val="FF0000"/>
                </a:solidFill>
              </a:rPr>
              <a:t>и</a:t>
            </a:r>
            <a:r>
              <a:rPr lang="en-US" altLang="ru-RU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smtClean="0">
                <a:solidFill>
                  <a:srgbClr val="FF0000"/>
                </a:solidFill>
              </a:rPr>
              <a:t>необходимый</a:t>
            </a:r>
            <a:r>
              <a:rPr lang="en-US" altLang="ru-RU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smtClean="0">
                <a:solidFill>
                  <a:srgbClr val="FF0000"/>
                </a:solidFill>
              </a:rPr>
              <a:t>фактор</a:t>
            </a:r>
            <a:r>
              <a:rPr lang="en-US" altLang="ru-RU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smtClean="0">
                <a:solidFill>
                  <a:srgbClr val="FF0000"/>
                </a:solidFill>
              </a:rPr>
              <a:t>для</a:t>
            </a:r>
            <a:r>
              <a:rPr lang="en-US" altLang="ru-RU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smtClean="0">
                <a:solidFill>
                  <a:srgbClr val="FF0000"/>
                </a:solidFill>
              </a:rPr>
              <a:t>нормального</a:t>
            </a:r>
            <a:r>
              <a:rPr lang="en-US" altLang="ru-RU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smtClean="0">
                <a:solidFill>
                  <a:srgbClr val="FF0000"/>
                </a:solidFill>
              </a:rPr>
              <a:t>развития</a:t>
            </a:r>
            <a:r>
              <a:rPr lang="en-US" altLang="ru-RU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smtClean="0">
                <a:solidFill>
                  <a:srgbClr val="FF0000"/>
                </a:solidFill>
              </a:rPr>
              <a:t>ребенка</a:t>
            </a:r>
            <a:endParaRPr lang="en-US" altLang="en-US" sz="3200" dirty="0" smtClean="0">
              <a:solidFill>
                <a:srgbClr val="FF0000"/>
              </a:solidFill>
            </a:endParaRPr>
          </a:p>
          <a:p>
            <a:pPr algn="ctr" eaLnBrk="1" hangingPunct="1">
              <a:buNone/>
              <a:defRPr/>
            </a:pPr>
            <a:endParaRPr lang="ru-RU" sz="3200" dirty="0" smtClean="0">
              <a:solidFill>
                <a:srgbClr val="FF0000"/>
              </a:solidFill>
            </a:endParaRPr>
          </a:p>
          <a:p>
            <a:pPr eaLnBrk="1" hangingPunct="1">
              <a:buNone/>
              <a:defRPr/>
            </a:pPr>
            <a:endParaRPr lang="ru-RU" sz="3200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  <a:defRPr/>
            </a:pPr>
            <a:endParaRPr lang="ru-RU" sz="3200" dirty="0" smtClean="0"/>
          </a:p>
        </p:txBody>
      </p:sp>
      <p:pic>
        <p:nvPicPr>
          <p:cNvPr id="8" name="Рисунок 7" descr="Basketballcamp.jpg"/>
          <p:cNvPicPr>
            <a:picLocks noChangeAspect="1"/>
          </p:cNvPicPr>
          <p:nvPr/>
        </p:nvPicPr>
        <p:blipFill>
          <a:blip r:embed="rId1" cstate="print"/>
          <a:srcRect t="681" b="681"/>
          <a:stretch>
            <a:fillRect/>
          </a:stretch>
        </p:blipFill>
        <p:spPr>
          <a:xfrm>
            <a:off x="1907704" y="620688"/>
            <a:ext cx="5040560" cy="2304256"/>
          </a:xfrm>
          <a:prstGeom prst="rect">
            <a:avLst/>
          </a:prstGeom>
          <a:solidFill>
            <a:schemeClr val="bg2"/>
          </a:solidFill>
          <a:ln w="3000" cap="rnd">
            <a:noFill/>
            <a:rou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/>
              <a:t>           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750" y="476885"/>
            <a:ext cx="7776845" cy="547878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uk-UA" sz="2400" dirty="0" smtClean="0"/>
              <a:t>      </a:t>
            </a:r>
            <a:r>
              <a:rPr lang="en-US" altLang="en-US" sz="2300" dirty="0" smtClean="0"/>
              <a:t>Здоровьесберегающие</a:t>
            </a:r>
            <a:r>
              <a:rPr lang="en-US" altLang="ru-RU" sz="2300" dirty="0" smtClean="0"/>
              <a:t> </a:t>
            </a:r>
            <a:r>
              <a:rPr lang="en-US" altLang="en-US" sz="2300" dirty="0" smtClean="0"/>
              <a:t>технологии</a:t>
            </a:r>
            <a:r>
              <a:rPr lang="en-US" altLang="ru-RU" sz="2300" dirty="0" smtClean="0"/>
              <a:t>-</a:t>
            </a:r>
            <a:r>
              <a:rPr lang="en-US" altLang="en-US" sz="2300" dirty="0" smtClean="0"/>
              <a:t>это</a:t>
            </a:r>
            <a:r>
              <a:rPr lang="en-US" altLang="ru-RU" sz="2300" dirty="0" smtClean="0"/>
              <a:t> </a:t>
            </a:r>
            <a:r>
              <a:rPr lang="en-US" altLang="en-US" sz="2300" dirty="0" smtClean="0"/>
              <a:t>технологии</a:t>
            </a:r>
            <a:r>
              <a:rPr lang="en-US" altLang="ru-RU" sz="2300" dirty="0" smtClean="0"/>
              <a:t>, </a:t>
            </a:r>
            <a:r>
              <a:rPr lang="en-US" altLang="en-US" sz="2300" dirty="0" smtClean="0"/>
              <a:t>создающие</a:t>
            </a:r>
            <a:r>
              <a:rPr lang="en-US" altLang="ru-RU" sz="2300" dirty="0" smtClean="0"/>
              <a:t> </a:t>
            </a:r>
            <a:r>
              <a:rPr lang="en-US" altLang="en-US" sz="2300" dirty="0" smtClean="0"/>
              <a:t>безопасные</a:t>
            </a:r>
            <a:r>
              <a:rPr lang="en-US" altLang="ru-RU" sz="2300" dirty="0" smtClean="0"/>
              <a:t> </a:t>
            </a:r>
            <a:r>
              <a:rPr lang="en-US" altLang="en-US" sz="2300" dirty="0" smtClean="0"/>
              <a:t>условия</a:t>
            </a:r>
            <a:r>
              <a:rPr lang="en-US" altLang="ru-RU" sz="2300" dirty="0" smtClean="0"/>
              <a:t> </a:t>
            </a:r>
            <a:r>
              <a:rPr lang="en-US" altLang="en-US" sz="2300" dirty="0" smtClean="0"/>
              <a:t>для</a:t>
            </a:r>
            <a:r>
              <a:rPr lang="en-US" altLang="ru-RU" sz="2300" dirty="0" smtClean="0"/>
              <a:t> </a:t>
            </a:r>
            <a:r>
              <a:rPr lang="en-US" altLang="en-US" sz="2300" dirty="0" smtClean="0"/>
              <a:t>пребывания</a:t>
            </a:r>
            <a:r>
              <a:rPr lang="en-US" altLang="ru-RU" sz="2300" dirty="0" smtClean="0"/>
              <a:t>, </a:t>
            </a:r>
            <a:r>
              <a:rPr lang="en-US" altLang="en-US" sz="2300" dirty="0" smtClean="0"/>
              <a:t>обучения</a:t>
            </a:r>
            <a:r>
              <a:rPr lang="en-US" altLang="ru-RU" sz="2300" dirty="0" smtClean="0"/>
              <a:t> </a:t>
            </a:r>
            <a:r>
              <a:rPr lang="en-US" altLang="en-US" sz="2300" dirty="0" smtClean="0"/>
              <a:t>и</a:t>
            </a:r>
            <a:r>
              <a:rPr lang="en-US" altLang="ru-RU" sz="2300" dirty="0" smtClean="0"/>
              <a:t> </a:t>
            </a:r>
            <a:r>
              <a:rPr lang="en-US" altLang="en-US" sz="2300" dirty="0" smtClean="0"/>
              <a:t>труда</a:t>
            </a:r>
            <a:r>
              <a:rPr lang="en-US" altLang="ru-RU" sz="2300" dirty="0" smtClean="0"/>
              <a:t> </a:t>
            </a:r>
            <a:r>
              <a:rPr lang="en-US" altLang="en-US" sz="2300" dirty="0" smtClean="0"/>
              <a:t>в</a:t>
            </a:r>
            <a:r>
              <a:rPr lang="en-US" altLang="ru-RU" sz="2300" dirty="0" smtClean="0"/>
              <a:t> </a:t>
            </a:r>
            <a:r>
              <a:rPr lang="en-US" altLang="en-US" sz="2300" dirty="0" smtClean="0"/>
              <a:t>школе</a:t>
            </a:r>
            <a:r>
              <a:rPr lang="en-US" altLang="ru-RU" sz="2300" dirty="0" smtClean="0"/>
              <a:t> </a:t>
            </a:r>
            <a:r>
              <a:rPr lang="en-US" altLang="en-US" sz="2300" dirty="0" smtClean="0"/>
              <a:t>и</a:t>
            </a:r>
            <a:r>
              <a:rPr lang="en-US" altLang="ru-RU" sz="2300" dirty="0" smtClean="0"/>
              <a:t> </a:t>
            </a:r>
            <a:r>
              <a:rPr lang="en-US" altLang="en-US" sz="2300" dirty="0" smtClean="0"/>
              <a:t>решающие</a:t>
            </a:r>
            <a:r>
              <a:rPr lang="en-US" altLang="ru-RU" sz="2300" dirty="0" smtClean="0"/>
              <a:t> </a:t>
            </a:r>
            <a:r>
              <a:rPr lang="en-US" altLang="en-US" sz="2300" dirty="0" smtClean="0"/>
              <a:t>задачи</a:t>
            </a:r>
            <a:r>
              <a:rPr lang="en-US" altLang="ru-RU" sz="2300" dirty="0" smtClean="0"/>
              <a:t> </a:t>
            </a:r>
            <a:r>
              <a:rPr lang="en-US" altLang="en-US" sz="2300" dirty="0" smtClean="0"/>
              <a:t>рациональной</a:t>
            </a:r>
            <a:r>
              <a:rPr lang="en-US" altLang="ru-RU" sz="2300" dirty="0" smtClean="0"/>
              <a:t> </a:t>
            </a:r>
            <a:r>
              <a:rPr lang="en-US" altLang="en-US" sz="2300" dirty="0" smtClean="0"/>
              <a:t>организации</a:t>
            </a:r>
            <a:r>
              <a:rPr lang="en-US" altLang="ru-RU" sz="2300" dirty="0" smtClean="0"/>
              <a:t> </a:t>
            </a:r>
            <a:r>
              <a:rPr lang="en-US" altLang="en-US" sz="2300" dirty="0" smtClean="0"/>
              <a:t>учебно</a:t>
            </a:r>
            <a:r>
              <a:rPr lang="en-US" altLang="ru-RU" sz="2300" dirty="0" smtClean="0"/>
              <a:t>-</a:t>
            </a:r>
            <a:r>
              <a:rPr lang="en-US" altLang="en-US" sz="2300" dirty="0" smtClean="0"/>
              <a:t>воспитательного</a:t>
            </a:r>
            <a:r>
              <a:rPr lang="en-US" altLang="ru-RU" sz="2300" dirty="0" smtClean="0"/>
              <a:t> </a:t>
            </a:r>
            <a:r>
              <a:rPr lang="en-US" altLang="en-US" sz="2300" dirty="0" smtClean="0"/>
              <a:t>процесса</a:t>
            </a:r>
            <a:r>
              <a:rPr lang="en-US" altLang="ru-RU" sz="2300" dirty="0" smtClean="0"/>
              <a:t>, </a:t>
            </a:r>
            <a:r>
              <a:rPr lang="en-US" altLang="en-US" sz="2300" dirty="0" smtClean="0"/>
              <a:t>учитывая</a:t>
            </a:r>
            <a:r>
              <a:rPr lang="en-US" altLang="ru-RU" sz="2300" dirty="0" smtClean="0"/>
              <a:t> </a:t>
            </a:r>
            <a:r>
              <a:rPr lang="en-US" altLang="en-US" sz="2300" dirty="0" smtClean="0"/>
              <a:t>возрастные</a:t>
            </a:r>
            <a:r>
              <a:rPr lang="en-US" altLang="ru-RU" sz="2300" dirty="0" smtClean="0"/>
              <a:t>, </a:t>
            </a:r>
            <a:r>
              <a:rPr lang="en-US" altLang="en-US" sz="2300" dirty="0" smtClean="0"/>
              <a:t>половые</a:t>
            </a:r>
            <a:r>
              <a:rPr lang="en-US" altLang="ru-RU" sz="2300" dirty="0" smtClean="0"/>
              <a:t>, </a:t>
            </a:r>
            <a:r>
              <a:rPr lang="en-US" altLang="en-US" sz="2300" dirty="0" smtClean="0"/>
              <a:t>индивидуальные</a:t>
            </a:r>
            <a:r>
              <a:rPr lang="en-US" altLang="ru-RU" sz="2300" dirty="0" smtClean="0"/>
              <a:t> </a:t>
            </a:r>
            <a:r>
              <a:rPr lang="en-US" altLang="en-US" sz="2300" dirty="0" smtClean="0"/>
              <a:t>особенности</a:t>
            </a:r>
            <a:r>
              <a:rPr lang="en-US" altLang="ru-RU" sz="2300" dirty="0" smtClean="0"/>
              <a:t> </a:t>
            </a:r>
            <a:r>
              <a:rPr lang="en-US" altLang="en-US" sz="2300" dirty="0" smtClean="0"/>
              <a:t>ученика</a:t>
            </a:r>
            <a:r>
              <a:rPr lang="en-US" altLang="ru-RU" sz="2300" dirty="0" smtClean="0"/>
              <a:t>, </a:t>
            </a:r>
            <a:r>
              <a:rPr lang="en-US" altLang="en-US" sz="2300" dirty="0" smtClean="0"/>
              <a:t>гигиенические</a:t>
            </a:r>
            <a:r>
              <a:rPr lang="en-US" altLang="ru-RU" sz="2300" dirty="0" smtClean="0"/>
              <a:t> </a:t>
            </a:r>
            <a:r>
              <a:rPr lang="en-US" altLang="en-US" sz="2300" dirty="0" smtClean="0"/>
              <a:t>нормы</a:t>
            </a:r>
            <a:r>
              <a:rPr lang="en-US" altLang="ru-RU" sz="2300" dirty="0" smtClean="0"/>
              <a:t> </a:t>
            </a:r>
            <a:r>
              <a:rPr lang="en-US" altLang="en-US" sz="2300" dirty="0" smtClean="0"/>
              <a:t>и</a:t>
            </a:r>
            <a:r>
              <a:rPr lang="en-US" altLang="ru-RU" sz="2300" dirty="0" smtClean="0"/>
              <a:t> </a:t>
            </a:r>
            <a:r>
              <a:rPr lang="en-US" altLang="en-US" sz="2300" dirty="0" smtClean="0"/>
              <a:t>условия</a:t>
            </a:r>
            <a:r>
              <a:rPr lang="en-US" altLang="ru-RU" sz="2300" dirty="0" smtClean="0"/>
              <a:t> </a:t>
            </a:r>
            <a:r>
              <a:rPr lang="en-US" altLang="en-US" sz="2300" dirty="0" smtClean="0"/>
              <a:t>обучения</a:t>
            </a:r>
            <a:r>
              <a:rPr lang="en-US" altLang="ru-RU" sz="2300" dirty="0" smtClean="0"/>
              <a:t>, </a:t>
            </a:r>
            <a:r>
              <a:rPr lang="en-US" altLang="en-US" sz="2300" dirty="0" smtClean="0"/>
              <a:t>соответствие</a:t>
            </a:r>
            <a:r>
              <a:rPr lang="en-US" altLang="ru-RU" sz="2300" dirty="0" smtClean="0"/>
              <a:t> </a:t>
            </a:r>
            <a:r>
              <a:rPr lang="en-US" altLang="en-US" sz="2300" dirty="0" smtClean="0"/>
              <a:t>учебн</a:t>
            </a:r>
            <a:r>
              <a:rPr lang="ru-RU" altLang="en-US" sz="2300" dirty="0" smtClean="0"/>
              <a:t>ых </a:t>
            </a:r>
            <a:r>
              <a:rPr lang="en-US" altLang="ru-RU" sz="2300" dirty="0" smtClean="0"/>
              <a:t> </a:t>
            </a:r>
            <a:r>
              <a:rPr lang="en-US" altLang="en-US" sz="2300" dirty="0" smtClean="0"/>
              <a:t>и</a:t>
            </a:r>
            <a:r>
              <a:rPr lang="en-US" altLang="ru-RU" sz="2300" dirty="0" smtClean="0"/>
              <a:t> </a:t>
            </a:r>
            <a:r>
              <a:rPr lang="en-US" altLang="en-US" sz="2300" dirty="0" smtClean="0"/>
              <a:t>физическ</a:t>
            </a:r>
            <a:r>
              <a:rPr lang="ru-RU" altLang="en-US" sz="2300" dirty="0" smtClean="0"/>
              <a:t>их</a:t>
            </a:r>
            <a:r>
              <a:rPr lang="en-US" altLang="ru-RU" sz="2300" dirty="0" smtClean="0"/>
              <a:t> </a:t>
            </a:r>
            <a:r>
              <a:rPr lang="en-US" altLang="en-US" sz="2300" dirty="0" smtClean="0"/>
              <a:t>нагрузок</a:t>
            </a:r>
            <a:r>
              <a:rPr lang="en-US" altLang="ru-RU" sz="2300" dirty="0" smtClean="0"/>
              <a:t> </a:t>
            </a:r>
            <a:r>
              <a:rPr lang="en-US" altLang="en-US" sz="2300" dirty="0" smtClean="0"/>
              <a:t>психическому</a:t>
            </a:r>
            <a:r>
              <a:rPr lang="en-US" altLang="ru-RU" sz="2300" dirty="0" smtClean="0"/>
              <a:t> </a:t>
            </a:r>
            <a:r>
              <a:rPr lang="en-US" altLang="en-US" sz="2300" dirty="0" smtClean="0"/>
              <a:t>и</a:t>
            </a:r>
            <a:r>
              <a:rPr lang="en-US" altLang="ru-RU" sz="2300" dirty="0" smtClean="0"/>
              <a:t> </a:t>
            </a:r>
            <a:r>
              <a:rPr lang="en-US" altLang="en-US" sz="2300" dirty="0" smtClean="0"/>
              <a:t>физическому</a:t>
            </a:r>
            <a:r>
              <a:rPr lang="en-US" altLang="ru-RU" sz="2300" dirty="0" smtClean="0"/>
              <a:t> </a:t>
            </a:r>
            <a:r>
              <a:rPr lang="en-US" altLang="en-US" sz="2300" dirty="0" smtClean="0"/>
              <a:t>состоянию</a:t>
            </a:r>
            <a:r>
              <a:rPr lang="en-US" altLang="ru-RU" sz="2300" dirty="0" smtClean="0"/>
              <a:t> </a:t>
            </a:r>
            <a:r>
              <a:rPr lang="en-US" altLang="en-US" sz="2300" dirty="0" smtClean="0"/>
              <a:t>ребенка</a:t>
            </a:r>
            <a:r>
              <a:rPr lang="en-US" altLang="ru-RU" sz="2300" dirty="0" smtClean="0"/>
              <a:t>.</a:t>
            </a:r>
            <a:endParaRPr lang="en-US" altLang="ru-RU" sz="2300" dirty="0" smtClean="0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3933056"/>
            <a:ext cx="698477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8E574"/>
          </a:solidFill>
        </p:spPr>
        <p:txBody>
          <a:bodyPr/>
          <a:lstStyle/>
          <a:p>
            <a:pPr eaLnBrk="1" hangingPunct="1"/>
            <a:r>
              <a:rPr lang="uk-UA" b="1" dirty="0" smtClean="0">
                <a:solidFill>
                  <a:srgbClr val="0070C0"/>
                </a:solidFill>
              </a:rPr>
              <a:t> </a:t>
            </a:r>
            <a:r>
              <a:rPr lang="en-US" altLang="en-US" b="1" dirty="0" err="1" smtClean="0">
                <a:solidFill>
                  <a:srgbClr val="0070C0"/>
                </a:solidFill>
              </a:rPr>
              <a:t>Назначение</a:t>
            </a:r>
            <a:r>
              <a:rPr lang="en-US" altLang="ru-RU" b="1" dirty="0" err="1" smtClean="0">
                <a:solidFill>
                  <a:srgbClr val="0070C0"/>
                </a:solidFill>
              </a:rPr>
              <a:t> </a:t>
            </a:r>
            <a:r>
              <a:rPr lang="en-US" altLang="en-US" b="1" dirty="0" err="1" smtClean="0">
                <a:solidFill>
                  <a:srgbClr val="0070C0"/>
                </a:solidFill>
              </a:rPr>
              <a:t>физкультминуток</a:t>
            </a:r>
            <a:r>
              <a:rPr lang="ru-RU" b="1" dirty="0" smtClean="0"/>
              <a:t>           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683568" y="1988840"/>
          <a:ext cx="7848600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419872" y="908720"/>
            <a:ext cx="3191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/>
          </a:p>
        </p:txBody>
      </p:sp>
      <p:pic>
        <p:nvPicPr>
          <p:cNvPr id="5" name="Рисунок 5" descr="children_0170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20272" y="2492896"/>
            <a:ext cx="1223963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743472"/>
          </a:xfrm>
        </p:spPr>
        <p:txBody>
          <a:bodyPr/>
          <a:lstStyle/>
          <a:p>
            <a:pPr lvl="1" eaLnBrk="1" hangingPunct="1"/>
            <a:r>
              <a:rPr lang="ru-RU" b="1" dirty="0" smtClean="0"/>
              <a:t>    </a:t>
            </a:r>
            <a:r>
              <a:rPr lang="en-US" altLang="en-US" b="1" dirty="0" smtClean="0"/>
              <a:t>Физкультминутки</a:t>
            </a:r>
            <a:r>
              <a:rPr lang="en-US" altLang="ru-RU" b="1" dirty="0" smtClean="0"/>
              <a:t> </a:t>
            </a:r>
            <a:br>
              <a:rPr lang="en-US" altLang="ru-RU" b="1" dirty="0" smtClean="0"/>
            </a:br>
            <a:r>
              <a:rPr lang="en-US" altLang="en-US" b="1" dirty="0" smtClean="0"/>
              <a:t>провожу</a:t>
            </a:r>
            <a:r>
              <a:rPr lang="en-US" altLang="ru-RU" b="1" dirty="0" smtClean="0"/>
              <a:t>:</a:t>
            </a:r>
            <a:br>
              <a:rPr lang="uk-UA" b="1" dirty="0" smtClean="0"/>
            </a:b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00245" y="2322830"/>
            <a:ext cx="4248785" cy="4107815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FF0000"/>
                </a:solidFill>
              </a:rPr>
              <a:t>Во</a:t>
            </a:r>
            <a:r>
              <a:rPr lang="en-US" altLang="ru-RU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</a:rPr>
              <a:t>время</a:t>
            </a:r>
            <a:r>
              <a:rPr lang="en-US" altLang="ru-RU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</a:rPr>
              <a:t>занятий</a:t>
            </a:r>
            <a:endParaRPr lang="en-US" altLang="en-US" b="1" dirty="0" smtClean="0">
              <a:solidFill>
                <a:srgbClr val="FF0000"/>
              </a:solidFill>
            </a:endParaRPr>
          </a:p>
          <a:p>
            <a:r>
              <a:rPr lang="en-US" altLang="en-US" b="1" dirty="0" smtClean="0">
                <a:solidFill>
                  <a:srgbClr val="FF0000"/>
                </a:solidFill>
              </a:rPr>
              <a:t>Во</a:t>
            </a:r>
            <a:r>
              <a:rPr lang="en-US" altLang="ru-RU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</a:rPr>
              <a:t>время</a:t>
            </a:r>
            <a:r>
              <a:rPr lang="en-US" altLang="ru-RU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</a:rPr>
              <a:t>динамических</a:t>
            </a:r>
            <a:r>
              <a:rPr lang="en-US" altLang="ru-RU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</a:rPr>
              <a:t>пауз</a:t>
            </a:r>
            <a:endParaRPr lang="en-US" altLang="en-US" b="1" dirty="0" smtClean="0">
              <a:solidFill>
                <a:srgbClr val="FF0000"/>
              </a:solidFill>
            </a:endParaRPr>
          </a:p>
          <a:p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</a:rPr>
              <a:t>В</a:t>
            </a:r>
            <a:r>
              <a:rPr lang="en-US" altLang="ru-RU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</a:rPr>
              <a:t>группах</a:t>
            </a:r>
            <a:r>
              <a:rPr lang="en-US" altLang="ru-RU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</a:rPr>
              <a:t>продленного</a:t>
            </a:r>
            <a:r>
              <a:rPr lang="en-US" altLang="ru-RU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</a:rPr>
              <a:t>дня</a:t>
            </a:r>
            <a:endParaRPr lang="en-US" altLang="en-US" b="1" dirty="0" smtClean="0">
              <a:solidFill>
                <a:srgbClr val="FF0000"/>
              </a:solidFill>
            </a:endParaRPr>
          </a:p>
          <a:p>
            <a:r>
              <a:rPr lang="ru-RU" altLang="en-US" b="1" dirty="0" smtClean="0">
                <a:solidFill>
                  <a:srgbClr val="FF0000"/>
                </a:solidFill>
              </a:rPr>
              <a:t>На переме</a:t>
            </a:r>
            <a:r>
              <a:rPr lang="ru-RU" altLang="uk-UA" b="1" dirty="0" smtClean="0">
                <a:solidFill>
                  <a:srgbClr val="FF0000"/>
                </a:solidFill>
              </a:rPr>
              <a:t>нах</a:t>
            </a:r>
            <a:endParaRPr lang="uk-UA" b="1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altLang="en-US" sz="32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04864"/>
            <a:ext cx="3672408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551656"/>
          </a:xfrm>
        </p:spPr>
        <p:txBody>
          <a:bodyPr/>
          <a:lstStyle/>
          <a:p>
            <a:pPr eaLnBrk="1" hangingPunct="1"/>
            <a:r>
              <a:rPr lang="en-US" altLang="en-US" b="1" dirty="0" err="1" smtClean="0"/>
              <a:t>Физкультминутки</a:t>
            </a:r>
            <a:r>
              <a:rPr lang="en-US" altLang="ru-RU" b="1" dirty="0" err="1" smtClean="0"/>
              <a:t> </a:t>
            </a:r>
            <a:r>
              <a:rPr lang="en-US" altLang="en-US" b="1" dirty="0" err="1" smtClean="0"/>
              <a:t>выполняют</a:t>
            </a:r>
            <a:r>
              <a:rPr lang="en-US" altLang="ru-RU" b="1" dirty="0" err="1" smtClean="0"/>
              <a:t> </a:t>
            </a:r>
            <a:r>
              <a:rPr lang="en-US" altLang="en-US" b="1" dirty="0" err="1" smtClean="0"/>
              <a:t>следующие</a:t>
            </a:r>
            <a:r>
              <a:rPr lang="en-US" altLang="ru-RU" b="1" dirty="0" err="1" smtClean="0"/>
              <a:t> </a:t>
            </a:r>
            <a:r>
              <a:rPr lang="en-US" altLang="en-US" b="1" dirty="0" err="1" smtClean="0"/>
              <a:t>функции</a:t>
            </a:r>
            <a:r>
              <a:rPr lang="uk-UA" b="1" dirty="0" smtClean="0"/>
              <a:t> </a:t>
            </a:r>
            <a:br>
              <a:rPr lang="uk-UA" b="1" dirty="0" smtClean="0"/>
            </a:br>
            <a:r>
              <a:rPr lang="ru-RU" b="1" dirty="0" smtClean="0"/>
              <a:t>          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152900" y="2060575"/>
            <a:ext cx="4307205" cy="4370070"/>
          </a:xfrm>
        </p:spPr>
        <p:txBody>
          <a:bodyPr/>
          <a:lstStyle/>
          <a:p>
            <a:pPr algn="l"/>
            <a:r>
              <a:rPr lang="en-US" altLang="en-US" sz="2400" dirty="0" smtClean="0">
                <a:solidFill>
                  <a:srgbClr val="FF0000"/>
                </a:solidFill>
              </a:rPr>
              <a:t>Способствуют</a:t>
            </a:r>
            <a:r>
              <a:rPr lang="en-US" altLang="ru-RU" sz="2400" dirty="0" smtClean="0">
                <a:solidFill>
                  <a:srgbClr val="FF0000"/>
                </a:solidFill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</a:rPr>
              <a:t>улучшению</a:t>
            </a:r>
            <a:r>
              <a:rPr lang="en-US" altLang="ru-RU" sz="2400" dirty="0" smtClean="0">
                <a:solidFill>
                  <a:srgbClr val="FF0000"/>
                </a:solidFill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</a:rPr>
              <a:t>функционирования</a:t>
            </a:r>
            <a:r>
              <a:rPr lang="en-US" altLang="ru-RU" sz="2400" dirty="0" smtClean="0">
                <a:solidFill>
                  <a:srgbClr val="FF0000"/>
                </a:solidFill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</a:rPr>
              <a:t>мозга</a:t>
            </a:r>
            <a:endParaRPr lang="en-US" altLang="en-US" sz="2400" dirty="0" smtClean="0">
              <a:solidFill>
                <a:srgbClr val="FF0000"/>
              </a:solidFill>
            </a:endParaRPr>
          </a:p>
          <a:p>
            <a:r>
              <a:rPr lang="en-US" altLang="en-US" sz="2400" dirty="0" smtClean="0">
                <a:solidFill>
                  <a:srgbClr val="FF0000"/>
                </a:solidFill>
              </a:rPr>
              <a:t>Восстанавливают</a:t>
            </a:r>
            <a:r>
              <a:rPr lang="en-US" altLang="ru-RU" sz="2400" dirty="0" smtClean="0">
                <a:solidFill>
                  <a:srgbClr val="FF0000"/>
                </a:solidFill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</a:rPr>
              <a:t>тонус</a:t>
            </a:r>
            <a:r>
              <a:rPr lang="en-US" altLang="ru-RU" sz="2400" dirty="0" smtClean="0">
                <a:solidFill>
                  <a:srgbClr val="FF0000"/>
                </a:solidFill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</a:rPr>
              <a:t>мышц</a:t>
            </a:r>
            <a:r>
              <a:rPr lang="en-US" altLang="ru-RU" sz="2400" dirty="0" smtClean="0">
                <a:solidFill>
                  <a:srgbClr val="FF0000"/>
                </a:solidFill>
              </a:rPr>
              <a:t>, </a:t>
            </a:r>
            <a:r>
              <a:rPr lang="en-US" altLang="en-US" sz="2400" dirty="0" smtClean="0">
                <a:solidFill>
                  <a:srgbClr val="FF0000"/>
                </a:solidFill>
              </a:rPr>
              <a:t>которые</a:t>
            </a:r>
            <a:r>
              <a:rPr lang="en-US" altLang="ru-RU" sz="2400" dirty="0" smtClean="0">
                <a:solidFill>
                  <a:srgbClr val="FF0000"/>
                </a:solidFill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</a:rPr>
              <a:t>поддерживают</a:t>
            </a:r>
            <a:r>
              <a:rPr lang="en-US" altLang="ru-RU" sz="2400" dirty="0" smtClean="0">
                <a:solidFill>
                  <a:srgbClr val="FF0000"/>
                </a:solidFill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</a:rPr>
              <a:t>правильную</a:t>
            </a:r>
            <a:r>
              <a:rPr lang="en-US" altLang="ru-RU" sz="2400" dirty="0" smtClean="0">
                <a:solidFill>
                  <a:srgbClr val="FF0000"/>
                </a:solidFill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</a:rPr>
              <a:t>поставку</a:t>
            </a:r>
            <a:endParaRPr lang="en-US" altLang="en-US" sz="2400" dirty="0" smtClean="0">
              <a:solidFill>
                <a:srgbClr val="FF0000"/>
              </a:solidFill>
            </a:endParaRPr>
          </a:p>
          <a:p>
            <a:r>
              <a:rPr lang="en-US" altLang="en-US" sz="2400" dirty="0" smtClean="0">
                <a:solidFill>
                  <a:srgbClr val="FF0000"/>
                </a:solidFill>
              </a:rPr>
              <a:t>Снимают</a:t>
            </a:r>
            <a:r>
              <a:rPr lang="en-US" altLang="ru-RU" sz="2400" dirty="0" smtClean="0">
                <a:solidFill>
                  <a:srgbClr val="FF0000"/>
                </a:solidFill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</a:rPr>
              <a:t>напряжение</a:t>
            </a:r>
            <a:r>
              <a:rPr lang="en-US" altLang="ru-RU" sz="2400" dirty="0" smtClean="0">
                <a:solidFill>
                  <a:srgbClr val="FF0000"/>
                </a:solidFill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</a:rPr>
              <a:t>с</a:t>
            </a:r>
            <a:r>
              <a:rPr lang="en-US" altLang="ru-RU" sz="2400" dirty="0" smtClean="0">
                <a:solidFill>
                  <a:srgbClr val="FF0000"/>
                </a:solidFill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</a:rPr>
              <a:t>органов</a:t>
            </a:r>
            <a:r>
              <a:rPr lang="en-US" altLang="ru-RU" sz="2400" dirty="0" smtClean="0">
                <a:solidFill>
                  <a:srgbClr val="FF0000"/>
                </a:solidFill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</a:rPr>
              <a:t>зрения</a:t>
            </a:r>
            <a:r>
              <a:rPr lang="en-US" altLang="ru-RU" sz="2400" dirty="0" smtClean="0">
                <a:solidFill>
                  <a:srgbClr val="FF0000"/>
                </a:solidFill>
              </a:rPr>
              <a:t>, </a:t>
            </a:r>
            <a:r>
              <a:rPr lang="en-US" altLang="en-US" sz="2400" dirty="0" smtClean="0">
                <a:solidFill>
                  <a:srgbClr val="FF0000"/>
                </a:solidFill>
              </a:rPr>
              <a:t>слуха</a:t>
            </a:r>
            <a:r>
              <a:rPr lang="en-US" altLang="ru-RU" sz="2400" dirty="0" smtClean="0">
                <a:solidFill>
                  <a:srgbClr val="FF0000"/>
                </a:solidFill>
              </a:rPr>
              <a:t>, </a:t>
            </a:r>
            <a:r>
              <a:rPr lang="en-US" altLang="en-US" sz="2400" dirty="0" smtClean="0">
                <a:solidFill>
                  <a:srgbClr val="FF0000"/>
                </a:solidFill>
              </a:rPr>
              <a:t>пальцев</a:t>
            </a:r>
            <a:endParaRPr lang="en-US" alt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3" y="2060848"/>
            <a:ext cx="3408379" cy="3528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-387424"/>
            <a:ext cx="8229600" cy="45719"/>
          </a:xfrm>
        </p:spPr>
        <p:txBody>
          <a:bodyPr/>
          <a:lstStyle/>
          <a:p>
            <a:pPr eaLnBrk="1" hangingPunct="1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95936" y="620688"/>
            <a:ext cx="4824536" cy="5184576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uk-UA" dirty="0" smtClean="0">
                <a:solidFill>
                  <a:srgbClr val="0070C0"/>
                </a:solidFill>
              </a:rPr>
              <a:t>   </a:t>
            </a:r>
            <a:r>
              <a:rPr lang="en-US" altLang="en-US" sz="2600" dirty="0" smtClean="0"/>
              <a:t>Младший</a:t>
            </a:r>
            <a:r>
              <a:rPr lang="en-US" altLang="ru-RU" sz="2600" dirty="0" smtClean="0"/>
              <a:t> </a:t>
            </a:r>
            <a:r>
              <a:rPr lang="en-US" altLang="en-US" sz="2600" dirty="0" smtClean="0"/>
              <a:t>школьный</a:t>
            </a:r>
            <a:r>
              <a:rPr lang="en-US" altLang="ru-RU" sz="2600" dirty="0" smtClean="0"/>
              <a:t> </a:t>
            </a:r>
            <a:r>
              <a:rPr lang="en-US" altLang="en-US" sz="2600" dirty="0" smtClean="0"/>
              <a:t>возраст</a:t>
            </a:r>
            <a:r>
              <a:rPr lang="en-US" altLang="ru-RU" sz="2600" dirty="0" smtClean="0"/>
              <a:t>-</a:t>
            </a:r>
            <a:r>
              <a:rPr lang="en-US" altLang="en-US" sz="2600" dirty="0" smtClean="0"/>
              <a:t>важный</a:t>
            </a:r>
            <a:r>
              <a:rPr lang="en-US" altLang="ru-RU" sz="2600" dirty="0" smtClean="0"/>
              <a:t> </a:t>
            </a:r>
            <a:r>
              <a:rPr lang="en-US" altLang="en-US" sz="2600" dirty="0" smtClean="0"/>
              <a:t>период</a:t>
            </a:r>
            <a:r>
              <a:rPr lang="en-US" altLang="ru-RU" sz="2600" dirty="0" smtClean="0"/>
              <a:t> </a:t>
            </a:r>
            <a:r>
              <a:rPr lang="en-US" altLang="en-US" sz="2600" dirty="0" smtClean="0"/>
              <a:t>физического</a:t>
            </a:r>
            <a:r>
              <a:rPr lang="en-US" altLang="ru-RU" sz="2600" dirty="0" smtClean="0"/>
              <a:t> </a:t>
            </a:r>
            <a:r>
              <a:rPr lang="en-US" altLang="en-US" sz="2600" dirty="0" smtClean="0"/>
              <a:t>воспитания</a:t>
            </a:r>
            <a:r>
              <a:rPr lang="en-US" altLang="ru-RU" sz="2600" dirty="0" smtClean="0"/>
              <a:t> </a:t>
            </a:r>
            <a:r>
              <a:rPr lang="en-US" altLang="en-US" sz="2600" dirty="0" smtClean="0"/>
              <a:t>детей</a:t>
            </a:r>
            <a:r>
              <a:rPr lang="en-US" altLang="ru-RU" sz="2600" dirty="0" smtClean="0"/>
              <a:t>, </a:t>
            </a:r>
            <a:r>
              <a:rPr lang="en-US" altLang="en-US" sz="2600" dirty="0" smtClean="0"/>
              <a:t>когда</a:t>
            </a:r>
            <a:r>
              <a:rPr lang="en-US" altLang="ru-RU" sz="2600" dirty="0" smtClean="0"/>
              <a:t> </a:t>
            </a:r>
            <a:r>
              <a:rPr lang="en-US" altLang="en-US" sz="2600" dirty="0" smtClean="0"/>
              <a:t>вырабатывается</a:t>
            </a:r>
            <a:r>
              <a:rPr lang="en-US" altLang="ru-RU" sz="2600" dirty="0" smtClean="0"/>
              <a:t> </a:t>
            </a:r>
            <a:r>
              <a:rPr lang="en-US" altLang="en-US" sz="2600" dirty="0" smtClean="0"/>
              <a:t>их</a:t>
            </a:r>
            <a:r>
              <a:rPr lang="en-US" altLang="ru-RU" sz="2600" dirty="0" smtClean="0"/>
              <a:t> </a:t>
            </a:r>
            <a:r>
              <a:rPr lang="en-US" altLang="en-US" sz="2600" dirty="0" smtClean="0"/>
              <a:t>осанка</a:t>
            </a:r>
            <a:r>
              <a:rPr lang="en-US" altLang="ru-RU" sz="2600" dirty="0" smtClean="0"/>
              <a:t>, </a:t>
            </a:r>
            <a:r>
              <a:rPr lang="en-US" altLang="en-US" sz="2600" dirty="0" smtClean="0"/>
              <a:t>развиваются</a:t>
            </a:r>
            <a:r>
              <a:rPr lang="en-US" altLang="ru-RU" sz="2600" dirty="0" smtClean="0"/>
              <a:t> </a:t>
            </a:r>
            <a:r>
              <a:rPr lang="en-US" altLang="en-US" sz="2600" dirty="0" smtClean="0"/>
              <a:t>основные</a:t>
            </a:r>
            <a:r>
              <a:rPr lang="en-US" altLang="ru-RU" sz="2600" dirty="0" smtClean="0"/>
              <a:t> </a:t>
            </a:r>
            <a:r>
              <a:rPr lang="en-US" altLang="en-US" sz="2600" dirty="0" smtClean="0"/>
              <a:t>физические</a:t>
            </a:r>
            <a:r>
              <a:rPr lang="en-US" altLang="ru-RU" sz="2600" dirty="0" smtClean="0"/>
              <a:t> </a:t>
            </a:r>
            <a:r>
              <a:rPr lang="en-US" altLang="en-US" sz="2600" dirty="0" smtClean="0"/>
              <a:t>качества</a:t>
            </a:r>
            <a:r>
              <a:rPr lang="en-US" altLang="ru-RU" sz="2600" dirty="0" smtClean="0"/>
              <a:t> (</a:t>
            </a:r>
            <a:r>
              <a:rPr lang="en-US" altLang="en-US" sz="2600" dirty="0" smtClean="0"/>
              <a:t>сила</a:t>
            </a:r>
            <a:r>
              <a:rPr lang="en-US" altLang="ru-RU" sz="2600" dirty="0" smtClean="0"/>
              <a:t> ,</a:t>
            </a:r>
            <a:r>
              <a:rPr lang="en-US" altLang="en-US" sz="2600" dirty="0" smtClean="0"/>
              <a:t>выносливость</a:t>
            </a:r>
            <a:r>
              <a:rPr lang="en-US" altLang="ru-RU" sz="2600" dirty="0" smtClean="0"/>
              <a:t>, </a:t>
            </a:r>
            <a:r>
              <a:rPr lang="en-US" altLang="en-US" sz="2600" dirty="0" smtClean="0"/>
              <a:t>ловкость</a:t>
            </a:r>
            <a:r>
              <a:rPr lang="en-US" altLang="ru-RU" sz="2600" dirty="0" smtClean="0"/>
              <a:t>, </a:t>
            </a:r>
            <a:r>
              <a:rPr lang="en-US" altLang="en-US" sz="2600" dirty="0" smtClean="0"/>
              <a:t>гибкость</a:t>
            </a:r>
            <a:r>
              <a:rPr lang="en-US" altLang="ru-RU" sz="2600" dirty="0" smtClean="0"/>
              <a:t>), </a:t>
            </a:r>
            <a:r>
              <a:rPr lang="en-US" altLang="en-US" sz="2600" dirty="0" smtClean="0"/>
              <a:t>формируются</a:t>
            </a:r>
            <a:r>
              <a:rPr lang="en-US" altLang="ru-RU" sz="2600" dirty="0" smtClean="0"/>
              <a:t> </a:t>
            </a:r>
            <a:r>
              <a:rPr lang="en-US" altLang="en-US" sz="2600" dirty="0" smtClean="0"/>
              <a:t>и</a:t>
            </a:r>
            <a:r>
              <a:rPr lang="en-US" altLang="ru-RU" sz="2600" dirty="0" smtClean="0"/>
              <a:t> </a:t>
            </a:r>
            <a:r>
              <a:rPr lang="en-US" altLang="en-US" sz="2600" dirty="0" smtClean="0"/>
              <a:t>совершенствуются</a:t>
            </a:r>
            <a:r>
              <a:rPr lang="en-US" altLang="ru-RU" sz="2600" dirty="0" smtClean="0"/>
              <a:t> </a:t>
            </a:r>
            <a:r>
              <a:rPr lang="en-US" altLang="en-US" sz="2600" dirty="0" smtClean="0"/>
              <a:t>двигательные</a:t>
            </a:r>
            <a:r>
              <a:rPr lang="en-US" altLang="ru-RU" sz="2600" dirty="0" smtClean="0"/>
              <a:t> </a:t>
            </a:r>
            <a:r>
              <a:rPr lang="en-US" altLang="en-US" sz="2600" dirty="0" smtClean="0"/>
              <a:t>умения</a:t>
            </a:r>
            <a:r>
              <a:rPr lang="en-US" altLang="ru-RU" sz="2600" dirty="0" smtClean="0"/>
              <a:t> </a:t>
            </a:r>
            <a:r>
              <a:rPr lang="en-US" altLang="en-US" sz="2600" dirty="0" smtClean="0"/>
              <a:t>и</a:t>
            </a:r>
            <a:r>
              <a:rPr lang="en-US" altLang="ru-RU" sz="2600" dirty="0" smtClean="0"/>
              <a:t> </a:t>
            </a:r>
            <a:r>
              <a:rPr lang="en-US" altLang="en-US" sz="2600" dirty="0" smtClean="0"/>
              <a:t>навыки</a:t>
            </a:r>
            <a:endParaRPr lang="en-US" altLang="en-US" sz="26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548680"/>
            <a:ext cx="3847976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hildren_013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4869160"/>
            <a:ext cx="3810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К</a:t>
            </a:r>
            <a:r>
              <a:rPr lang="en-US" altLang="ru-RU" b="1" dirty="0" smtClean="0"/>
              <a:t> </a:t>
            </a:r>
            <a:r>
              <a:rPr lang="en-US" altLang="en-US" b="1" dirty="0" smtClean="0"/>
              <a:t>урокам</a:t>
            </a:r>
            <a:r>
              <a:rPr lang="en-US" altLang="ru-RU" b="1" dirty="0" smtClean="0"/>
              <a:t> </a:t>
            </a:r>
            <a:r>
              <a:rPr lang="ru-RU" altLang="en-US" b="1" dirty="0" smtClean="0"/>
              <a:t>русско</a:t>
            </a:r>
            <a:r>
              <a:rPr lang="en-US" altLang="en-US" b="1" dirty="0" smtClean="0"/>
              <a:t>ского</a:t>
            </a:r>
            <a:r>
              <a:rPr lang="en-US" altLang="ru-RU" b="1" dirty="0" smtClean="0"/>
              <a:t> </a:t>
            </a:r>
            <a:r>
              <a:rPr lang="en-US" altLang="en-US" b="1" dirty="0" smtClean="0"/>
              <a:t>языка</a:t>
            </a:r>
            <a:r>
              <a:rPr lang="uk-UA" b="1" dirty="0" smtClean="0"/>
              <a:t>:</a:t>
            </a:r>
            <a:r>
              <a:rPr lang="ru-RU" b="1" dirty="0" smtClean="0"/>
              <a:t>           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1460" y="1279525"/>
            <a:ext cx="5472430" cy="5893435"/>
          </a:xfrm>
        </p:spPr>
        <p:txBody>
          <a:bodyPr/>
          <a:lstStyle/>
          <a:p>
            <a:endParaRPr lang="ru-RU" dirty="0" smtClean="0"/>
          </a:p>
          <a:p>
            <a:pPr eaLnBrk="1" hangingPunct="1">
              <a:defRPr/>
            </a:pPr>
            <a:r>
              <a:rPr lang="ru-RU" altLang="en-US" sz="3200" b="1" i="1" dirty="0" smtClean="0"/>
              <a:t>      </a:t>
            </a:r>
            <a:r>
              <a:rPr lang="en-US" altLang="en-US" sz="3200" b="1" i="1" dirty="0" smtClean="0"/>
              <a:t>Наречие</a:t>
            </a:r>
            <a:endParaRPr lang="en-US" altLang="ru-RU" sz="3200" b="1" i="1" dirty="0" smtClean="0"/>
          </a:p>
          <a:p>
            <a:pPr eaLnBrk="1" hangingPunct="1">
              <a:defRPr/>
            </a:pPr>
            <a:r>
              <a:rPr lang="en-US" altLang="en-US" sz="2400" dirty="0" smtClean="0"/>
              <a:t>Потрудились</a:t>
            </a:r>
            <a:r>
              <a:rPr lang="en-US" altLang="ru-RU" sz="2400" dirty="0" smtClean="0"/>
              <a:t> – </a:t>
            </a:r>
            <a:r>
              <a:rPr lang="en-US" altLang="en-US" sz="2400" dirty="0" smtClean="0"/>
              <a:t>отдохнем</a:t>
            </a:r>
            <a:r>
              <a:rPr lang="en-US" altLang="ru-RU" sz="2400" dirty="0" smtClean="0"/>
              <a:t>.</a:t>
            </a:r>
            <a:endParaRPr lang="en-US" altLang="ru-RU" sz="2400" dirty="0" smtClean="0"/>
          </a:p>
          <a:p>
            <a:pPr eaLnBrk="1" hangingPunct="1">
              <a:defRPr/>
            </a:pPr>
            <a:r>
              <a:rPr lang="en-US" altLang="en-US" sz="2400" dirty="0" smtClean="0"/>
              <a:t>Встанем</a:t>
            </a:r>
            <a:r>
              <a:rPr lang="en-US" altLang="ru-RU" sz="2400" dirty="0" smtClean="0"/>
              <a:t>, </a:t>
            </a:r>
            <a:r>
              <a:rPr lang="en-US" altLang="en-US" sz="2400" dirty="0" smtClean="0"/>
              <a:t>глубоко</a:t>
            </a:r>
            <a:r>
              <a:rPr lang="en-US" altLang="ru-RU" sz="2400" dirty="0" smtClean="0"/>
              <a:t> </a:t>
            </a:r>
            <a:r>
              <a:rPr lang="en-US" altLang="en-US" sz="2400" dirty="0" smtClean="0"/>
              <a:t>вздохнем</a:t>
            </a:r>
            <a:r>
              <a:rPr lang="en-US" altLang="ru-RU" sz="2400" dirty="0" smtClean="0"/>
              <a:t>.</a:t>
            </a:r>
            <a:endParaRPr lang="en-US" altLang="ru-RU" sz="2400" dirty="0" smtClean="0"/>
          </a:p>
          <a:p>
            <a:pPr eaLnBrk="1" hangingPunct="1">
              <a:defRPr/>
            </a:pPr>
            <a:r>
              <a:rPr lang="en-US" altLang="en-US" sz="2400" dirty="0" smtClean="0"/>
              <a:t>Руки</a:t>
            </a:r>
            <a:r>
              <a:rPr lang="en-US" altLang="ru-RU" sz="2400" dirty="0" smtClean="0"/>
              <a:t> </a:t>
            </a:r>
            <a:r>
              <a:rPr lang="en-US" altLang="en-US" sz="2400" dirty="0" smtClean="0"/>
              <a:t>в</a:t>
            </a:r>
            <a:r>
              <a:rPr lang="en-US" altLang="ru-RU" sz="2400" dirty="0" smtClean="0"/>
              <a:t> </a:t>
            </a:r>
            <a:r>
              <a:rPr lang="en-US" altLang="en-US" sz="2400" dirty="0" smtClean="0"/>
              <a:t>стороны</a:t>
            </a:r>
            <a:r>
              <a:rPr lang="en-US" altLang="ru-RU" sz="2400" dirty="0" smtClean="0"/>
              <a:t>, </a:t>
            </a:r>
            <a:r>
              <a:rPr lang="en-US" altLang="en-US" sz="2400" dirty="0" smtClean="0"/>
              <a:t>вперед</a:t>
            </a:r>
            <a:r>
              <a:rPr lang="en-US" altLang="ru-RU" sz="2400" dirty="0" smtClean="0"/>
              <a:t>,</a:t>
            </a:r>
            <a:endParaRPr lang="en-US" altLang="ru-RU" sz="2400" dirty="0" smtClean="0"/>
          </a:p>
          <a:p>
            <a:pPr eaLnBrk="1" hangingPunct="1">
              <a:defRPr/>
            </a:pPr>
            <a:r>
              <a:rPr lang="en-US" altLang="en-US" sz="2400" dirty="0" smtClean="0"/>
              <a:t>Влево</a:t>
            </a:r>
            <a:r>
              <a:rPr lang="en-US" altLang="ru-RU" sz="2400" dirty="0" smtClean="0"/>
              <a:t>, </a:t>
            </a:r>
            <a:r>
              <a:rPr lang="en-US" altLang="en-US" sz="2400" dirty="0" smtClean="0"/>
              <a:t>вправо</a:t>
            </a:r>
            <a:r>
              <a:rPr lang="en-US" altLang="ru-RU" sz="2400" dirty="0" smtClean="0"/>
              <a:t> </a:t>
            </a:r>
            <a:r>
              <a:rPr lang="en-US" altLang="en-US" sz="2400" dirty="0" smtClean="0"/>
              <a:t>поворот</a:t>
            </a:r>
            <a:r>
              <a:rPr lang="en-US" altLang="ru-RU" sz="2400" dirty="0" smtClean="0"/>
              <a:t>.</a:t>
            </a:r>
            <a:endParaRPr lang="en-US" altLang="ru-RU" sz="2400" dirty="0" smtClean="0"/>
          </a:p>
          <a:p>
            <a:pPr eaLnBrk="1" hangingPunct="1">
              <a:defRPr/>
            </a:pPr>
            <a:r>
              <a:rPr lang="en-US" altLang="en-US" sz="2400" dirty="0" smtClean="0"/>
              <a:t>Три</a:t>
            </a:r>
            <a:r>
              <a:rPr lang="en-US" altLang="ru-RU" sz="2400" dirty="0" smtClean="0"/>
              <a:t> </a:t>
            </a:r>
            <a:r>
              <a:rPr lang="en-US" altLang="en-US" sz="2400" dirty="0" smtClean="0"/>
              <a:t>наклона</a:t>
            </a:r>
            <a:r>
              <a:rPr lang="en-US" altLang="ru-RU" sz="2400" dirty="0" smtClean="0"/>
              <a:t>, </a:t>
            </a:r>
            <a:r>
              <a:rPr lang="en-US" altLang="en-US" sz="2400" dirty="0" smtClean="0"/>
              <a:t>прямо</a:t>
            </a:r>
            <a:r>
              <a:rPr lang="en-US" altLang="ru-RU" sz="2400" dirty="0" smtClean="0"/>
              <a:t> </a:t>
            </a:r>
            <a:r>
              <a:rPr lang="en-US" altLang="en-US" sz="2400" dirty="0" smtClean="0"/>
              <a:t>встать</a:t>
            </a:r>
            <a:r>
              <a:rPr lang="en-US" altLang="ru-RU" sz="2400" dirty="0" smtClean="0"/>
              <a:t>,</a:t>
            </a:r>
            <a:endParaRPr lang="en-US" altLang="ru-RU" sz="2400" dirty="0" smtClean="0"/>
          </a:p>
          <a:p>
            <a:pPr eaLnBrk="1" hangingPunct="1">
              <a:defRPr/>
            </a:pPr>
            <a:r>
              <a:rPr lang="en-US" altLang="en-US" sz="2400" dirty="0" smtClean="0"/>
              <a:t>Руки</a:t>
            </a:r>
            <a:r>
              <a:rPr lang="en-US" altLang="ru-RU" sz="2400" dirty="0" smtClean="0"/>
              <a:t> </a:t>
            </a:r>
            <a:r>
              <a:rPr lang="en-US" altLang="en-US" sz="2400" dirty="0" smtClean="0"/>
              <a:t>вниз</a:t>
            </a:r>
            <a:r>
              <a:rPr lang="en-US" altLang="ru-RU" sz="2400" dirty="0" smtClean="0"/>
              <a:t> </a:t>
            </a:r>
            <a:r>
              <a:rPr lang="en-US" altLang="en-US" sz="2400" dirty="0" smtClean="0"/>
              <a:t>и</a:t>
            </a:r>
            <a:r>
              <a:rPr lang="en-US" altLang="ru-RU" sz="2400" dirty="0" smtClean="0"/>
              <a:t> </a:t>
            </a:r>
            <a:r>
              <a:rPr lang="en-US" altLang="en-US" sz="2400" dirty="0" smtClean="0"/>
              <a:t>вверх</a:t>
            </a:r>
            <a:r>
              <a:rPr lang="en-US" altLang="ru-RU" sz="2400" dirty="0" smtClean="0"/>
              <a:t> </a:t>
            </a:r>
            <a:r>
              <a:rPr lang="en-US" altLang="en-US" sz="2400" dirty="0" smtClean="0"/>
              <a:t>поднять</a:t>
            </a:r>
            <a:r>
              <a:rPr lang="en-US" altLang="ru-RU" sz="2400" dirty="0" smtClean="0"/>
              <a:t>.</a:t>
            </a:r>
            <a:endParaRPr lang="en-US" altLang="ru-RU" sz="2400" dirty="0" smtClean="0"/>
          </a:p>
          <a:p>
            <a:pPr eaLnBrk="1" hangingPunct="1">
              <a:defRPr/>
            </a:pPr>
            <a:r>
              <a:rPr lang="en-US" altLang="en-US" sz="2400" dirty="0" smtClean="0"/>
              <a:t>Руки</a:t>
            </a:r>
            <a:r>
              <a:rPr lang="en-US" altLang="ru-RU" sz="2400" dirty="0" smtClean="0"/>
              <a:t> </a:t>
            </a:r>
            <a:r>
              <a:rPr lang="en-US" altLang="en-US" sz="2400" dirty="0" smtClean="0"/>
              <a:t>плавно</a:t>
            </a:r>
            <a:r>
              <a:rPr lang="en-US" altLang="ru-RU" sz="2400" dirty="0" smtClean="0"/>
              <a:t> </a:t>
            </a:r>
            <a:r>
              <a:rPr lang="en-US" altLang="en-US" sz="2400" dirty="0" smtClean="0"/>
              <a:t>опустили</a:t>
            </a:r>
            <a:r>
              <a:rPr lang="en-US" altLang="ru-RU" sz="2400" dirty="0" smtClean="0"/>
              <a:t>,</a:t>
            </a:r>
            <a:endParaRPr lang="en-US" altLang="ru-RU" sz="2400" dirty="0" smtClean="0"/>
          </a:p>
          <a:p>
            <a:pPr eaLnBrk="1" hangingPunct="1">
              <a:defRPr/>
            </a:pPr>
            <a:r>
              <a:rPr lang="ru-RU" altLang="en-US" sz="2400" dirty="0" smtClean="0"/>
              <a:t>Всем улыбки подарили</a:t>
            </a:r>
            <a:endParaRPr lang="ru-RU" altLang="en-US" sz="24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8" name="Содержимое 8" descr="280kiqd8d9nnufakalrs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5148064" y="1916832"/>
            <a:ext cx="3538736" cy="39624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0069046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10069046</Template>
  <TotalTime>0</TotalTime>
  <Words>3382</Words>
  <Application>WPS Presentation</Application>
  <PresentationFormat>Экран (4:3)</PresentationFormat>
  <Paragraphs>105</Paragraphs>
  <Slides>19</Slides>
  <Notes>3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Arial</vt:lpstr>
      <vt:lpstr>SimSun</vt:lpstr>
      <vt:lpstr>Wingdings</vt:lpstr>
      <vt:lpstr>Tahoma</vt:lpstr>
      <vt:lpstr>Times New Roman</vt:lpstr>
      <vt:lpstr>Arial</vt:lpstr>
      <vt:lpstr>Microsoft YaHei</vt:lpstr>
      <vt:lpstr>Arial Unicode MS</vt:lpstr>
      <vt:lpstr>Calibri</vt:lpstr>
      <vt:lpstr>10069046</vt:lpstr>
      <vt:lpstr>   Подвижная активность-одна из составляющих здоровьесберегающих технологий</vt:lpstr>
      <vt:lpstr>            </vt:lpstr>
      <vt:lpstr>   </vt:lpstr>
      <vt:lpstr>            </vt:lpstr>
      <vt:lpstr> Назначение физкультминуток            </vt:lpstr>
      <vt:lpstr>    Физкультминутки  провожу: </vt:lpstr>
      <vt:lpstr>Физкультминутки выполняют следующие функции             </vt:lpstr>
      <vt:lpstr>PowerPoint 演示文稿</vt:lpstr>
      <vt:lpstr>К урокам русскоского языка:            </vt:lpstr>
      <vt:lpstr>PowerPoint 演示文稿</vt:lpstr>
      <vt:lpstr>PowerPoint 演示文稿</vt:lpstr>
      <vt:lpstr>            </vt:lpstr>
      <vt:lpstr>PowerPoint 演示文稿</vt:lpstr>
      <vt:lpstr>    </vt:lpstr>
      <vt:lpstr>   Упражнения пальчиковой гимнастики</vt:lpstr>
      <vt:lpstr>            </vt:lpstr>
      <vt:lpstr>     Двигательные физминутки на уроках математики</vt:lpstr>
      <vt:lpstr>Психогимнастические упражнения</vt:lpstr>
      <vt:lpstr>Спасибо за внимание  </vt:lpstr>
    </vt:vector>
  </TitlesOfParts>
  <Company>URTISI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aksen</cp:lastModifiedBy>
  <cp:revision>122</cp:revision>
  <dcterms:created xsi:type="dcterms:W3CDTF">2011-08-18T13:52:00Z</dcterms:created>
  <dcterms:modified xsi:type="dcterms:W3CDTF">2025-04-21T18:02:28Z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TC100690461049</vt:lpwstr>
  </property>
  <property fmtid="{D5CDD505-2E9C-101B-9397-08002B2CF9AE}" pid="3" name="ICV">
    <vt:lpwstr>794E85B6C30146639E095B9B7FBC084F_12</vt:lpwstr>
  </property>
  <property fmtid="{D5CDD505-2E9C-101B-9397-08002B2CF9AE}" pid="4" name="KSOProductBuildVer">
    <vt:lpwstr>1049-12.2.0.20795</vt:lpwstr>
  </property>
</Properties>
</file>