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notesMasterIdLst>
    <p:notesMasterId r:id="rId13"/>
  </p:notesMasterIdLst>
  <p:sldIdLst>
    <p:sldId id="256" r:id="rId3"/>
    <p:sldId id="287" r:id="rId4"/>
    <p:sldId id="289" r:id="rId5"/>
    <p:sldId id="299" r:id="rId6"/>
    <p:sldId id="293" r:id="rId7"/>
    <p:sldId id="294" r:id="rId8"/>
    <p:sldId id="305" r:id="rId9"/>
    <p:sldId id="303" r:id="rId10"/>
    <p:sldId id="306" r:id="rId11"/>
    <p:sldId id="307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3B78E-CA94-4649-A996-160B306C7F0B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7CA13-2FAD-4C46-90B6-92CE105D4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6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7ABD5-7AAC-45E3-B21B-A1ACAD74C962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5DF0D-37A5-4F85-A149-84FED4800682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0B7A7A-036A-4DD7-94F0-F799EFF9C3D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FC1FDB-8ABE-4B2F-95A5-6231F7F5A58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F6EEE-6DBB-44E2-9891-F4F207DF9C73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D008A-CCC8-4AF6-9DE0-617F49C254E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CFE97-4425-4CD8-B645-F8FA82E979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76C12-6A36-4172-A02D-8E2FAC921B9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424D6C7-D1E6-47D6-901A-AE62967BF092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FFC9D-07EA-4CF7-9C74-430F79F7E2D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4253E4-B139-46F2-81A7-9DFCA11366E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A488D4-6B79-4156-85FF-16EAB2F57217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A488D4-6B79-4156-85FF-16EAB2F57217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slow">
    <p:comb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7467600" cy="187220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  </a:t>
            </a:r>
            <a:r>
              <a:rPr lang="ru-RU" sz="3600" dirty="0" smtClean="0"/>
              <a:t>« Роль </a:t>
            </a:r>
            <a:r>
              <a:rPr lang="ru-RU" sz="3600" dirty="0" smtClean="0"/>
              <a:t>настольных и дидактических </a:t>
            </a:r>
            <a:r>
              <a:rPr lang="ru-RU" sz="3600" dirty="0" smtClean="0"/>
              <a:t>игр в подготовке к обучению грамоте»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635896" y="4221089"/>
            <a:ext cx="5307360" cy="1800200"/>
          </a:xfrm>
        </p:spPr>
        <p:txBody>
          <a:bodyPr/>
          <a:lstStyle/>
          <a:p>
            <a:r>
              <a:rPr lang="ru-RU" sz="1800" dirty="0" smtClean="0"/>
              <a:t>Воспитатель </a:t>
            </a:r>
            <a:r>
              <a:rPr lang="ru-RU" sz="2800" dirty="0" smtClean="0"/>
              <a:t> </a:t>
            </a:r>
            <a:r>
              <a:rPr lang="ru-RU" sz="1800" dirty="0" smtClean="0"/>
              <a:t>подготовительной  группы:  </a:t>
            </a:r>
            <a:r>
              <a:rPr lang="ru-RU" sz="1800" dirty="0" err="1" smtClean="0"/>
              <a:t>Жигжитова</a:t>
            </a:r>
            <a:r>
              <a:rPr lang="ru-RU" sz="1800" dirty="0" smtClean="0"/>
              <a:t> Ч.В.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68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757430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124" y="2204864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ru-RU" sz="3600" dirty="0"/>
              <a:t>д</a:t>
            </a:r>
            <a:r>
              <a:rPr lang="ru-RU" sz="3600" dirty="0" smtClean="0"/>
              <a:t>идактические игры;</a:t>
            </a:r>
          </a:p>
          <a:p>
            <a:endParaRPr lang="ru-RU" sz="3600" dirty="0"/>
          </a:p>
          <a:p>
            <a:r>
              <a:rPr lang="ru-RU" sz="3600" dirty="0"/>
              <a:t>с</a:t>
            </a:r>
            <a:r>
              <a:rPr lang="ru-RU" sz="3600" dirty="0" smtClean="0"/>
              <a:t>ловесные игры;</a:t>
            </a:r>
          </a:p>
          <a:p>
            <a:endParaRPr lang="ru-RU" sz="3600" dirty="0"/>
          </a:p>
          <a:p>
            <a:r>
              <a:rPr lang="ru-RU" sz="3600" dirty="0" smtClean="0"/>
              <a:t>упражнения;</a:t>
            </a:r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/>
              <a:t>н</a:t>
            </a:r>
            <a:r>
              <a:rPr lang="ru-RU" sz="3600" dirty="0" smtClean="0"/>
              <a:t>астольные игры</a:t>
            </a:r>
          </a:p>
          <a:p>
            <a:endParaRPr lang="ru-RU" sz="3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0686" y="1196752"/>
            <a:ext cx="8229600" cy="49266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занятиях по грамоте мы используем: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2004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988840"/>
            <a:ext cx="5760640" cy="14401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/>
              <a:t>И</a:t>
            </a:r>
            <a:r>
              <a:rPr lang="ru-RU" sz="3200" dirty="0" smtClean="0"/>
              <a:t>грами  мы обеспечиваем повышение мотивации детей к обучению грамоте путем использования наглядного дидактического материала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34084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132856"/>
            <a:ext cx="8229600" cy="20046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/>
              <a:t>Развиваем  интерес  ко  всему  происходящему; овладение  элементами  грамоты, которая  будет  являться  «фундаментом» при  обучении в  школе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1080695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          Игры со звуками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147248" cy="5472608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ВЫДЕЛЕНИЕ ПЕРВОГО ЗВУКА В СЛОВЕ, В СЛОГЕ ;                          ПОДБОР СЛОВ НА ЗАДАННЫЙ ЗВУК, СЛОГ; ИГРА  СО СЛОВАМИ  НА ОПРЕДЕЛЕНИЕ  ПОЗИЦИИ ЗВУКА  В СЛОВЕ;                                                      </a:t>
            </a:r>
          </a:p>
          <a:p>
            <a:pPr algn="just"/>
            <a:r>
              <a:rPr lang="ru-RU" sz="2000" b="1" dirty="0" smtClean="0"/>
              <a:t>ИГРА «ГДЕ ЗВУК» (« ДОМИКИ»  И НАБОР КАРТИНОК ДЛЯ ОПРЕДЕЛЕНИЯ ПОЗИЦИИ ЗВУКОВ В СЛОВАХ);                                       </a:t>
            </a:r>
          </a:p>
          <a:p>
            <a:pPr algn="just"/>
            <a:r>
              <a:rPr lang="ru-RU" sz="2000" b="1" dirty="0" smtClean="0"/>
              <a:t>ИГРА «НАЙДИ КАРТИНКУ» (РЕБЕНОК ИЩЕТ КАРТИНКУ С ЗАДАННЫМ ЗВУКОМ);                                                                                 </a:t>
            </a:r>
          </a:p>
          <a:p>
            <a:pPr algn="just"/>
            <a:r>
              <a:rPr lang="ru-RU" sz="2000" b="1" dirty="0" smtClean="0"/>
              <a:t>ИГРА » ГДЕ СПРЯТАЛСЯ ЗВУК» (КАРТОЧКИ СО СЛОВАМИ , ГДЕ ИЗУЧАЕМЫЙ ЗВУК СТОИТ В РАЗНЫХ ПОЗИЦИЯХ:НАЧАЛО,СЕРЕДИНА,КОНЕЦ СЛОВА) ;                                </a:t>
            </a:r>
          </a:p>
          <a:p>
            <a:pPr algn="just"/>
            <a:r>
              <a:rPr lang="ru-RU" sz="2000" b="1" dirty="0" smtClean="0"/>
              <a:t>ИГРА «ПОЕЗД» (СОБРАТЬ ВАГОНЧИКИ НА ОПРЕДЕЛЕННЫЙ ЗВУК);                 ПРЕДМЕТНЫЕ КАРТИНКИ;</a:t>
            </a:r>
          </a:p>
          <a:p>
            <a:pPr algn="just"/>
            <a:r>
              <a:rPr lang="ru-RU" sz="2000" b="1" dirty="0" smtClean="0"/>
              <a:t>ПРЕДМЕТНЫЕ КАРТИНКИ, НАЧИНАЮЩИЕ  С МЯГКОГО ИЛИ ТВЕРДОГО ЗВУКА;</a:t>
            </a:r>
          </a:p>
          <a:p>
            <a:pPr algn="just"/>
            <a:r>
              <a:rPr lang="ru-RU" sz="2000" b="1" dirty="0" smtClean="0"/>
              <a:t>РЕБУСЫ, ПАЗЛЫ,  ЛОТО.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7508513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Артикуляционная 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гимнастика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2027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187624" y="1556792"/>
            <a:ext cx="69127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25" algn="ctr">
              <a:spcBef>
                <a:spcPts val="600"/>
              </a:spcBef>
            </a:pPr>
            <a:r>
              <a:rPr lang="ru-RU" sz="3600" dirty="0">
                <a:solidFill>
                  <a:srgbClr val="FF0000"/>
                </a:solidFill>
              </a:rPr>
              <a:t>Физкультминутка</a:t>
            </a:r>
            <a:r>
              <a:rPr lang="ru-RU" sz="3600" dirty="0"/>
              <a:t> — кратковременные физические упражнения — проводится в перерыве между занятиями, а также в процессе занятий, требующих интеллектуального напряжения.</a:t>
            </a:r>
          </a:p>
        </p:txBody>
      </p:sp>
    </p:spTree>
    <p:extLst>
      <p:ext uri="{BB962C8B-B14F-4D97-AF65-F5344CB8AC3E}">
        <p14:creationId xmlns:p14="http://schemas.microsoft.com/office/powerpoint/2010/main" val="348862493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/>
              <a:t>В результате проведения </a:t>
            </a:r>
            <a:r>
              <a:rPr lang="ru-RU" sz="2800" dirty="0" smtClean="0"/>
              <a:t>дидактических и развивающих настольных </a:t>
            </a:r>
            <a:r>
              <a:rPr lang="ru-RU" sz="2800" dirty="0"/>
              <a:t>игр, дети разного уровня подготовки, с разными стартовыми данными, разной активностью одинаково, живо и с интересом включаются в игры со звуками, слогами, словами, буквами. </a:t>
            </a:r>
            <a:r>
              <a:rPr lang="ru-RU" sz="2800" dirty="0" smtClean="0"/>
              <a:t>умеет </a:t>
            </a:r>
            <a:r>
              <a:rPr lang="ru-RU" sz="2800" dirty="0"/>
              <a:t>выделять все звуки в слове от первого до последнего, определять их количество и последовательность, делить слова на слоги</a:t>
            </a:r>
            <a:r>
              <a:rPr lang="ru-RU" sz="28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416679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Результат: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5596" y="2564904"/>
            <a:ext cx="7272808" cy="4389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Научить </a:t>
            </a:r>
            <a:r>
              <a:rPr lang="ru-RU" sz="3600" dirty="0"/>
              <a:t>выделять все звуки в слове от первого до последнего, определять их количество и последовательность, делить слова на слоги.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888913"/>
      </p:ext>
    </p:extLst>
  </p:cSld>
  <p:clrMapOvr>
    <a:masterClrMapping/>
  </p:clrMapOvr>
  <p:transition spd="slow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518</TotalTime>
  <Words>233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1_Поток</vt:lpstr>
      <vt:lpstr>  « Роль настольных и дидактических игр в подготовке к обучению грамоте»</vt:lpstr>
      <vt:lpstr>На занятиях по грамоте мы используем:</vt:lpstr>
      <vt:lpstr>Презентация PowerPoint</vt:lpstr>
      <vt:lpstr>Презентация PowerPoint</vt:lpstr>
      <vt:lpstr>           Игры со звуками</vt:lpstr>
      <vt:lpstr>Артикуляционная  гимнастика</vt:lpstr>
      <vt:lpstr>Презентация PowerPoint</vt:lpstr>
      <vt:lpstr>Презентация PowerPoint</vt:lpstr>
      <vt:lpstr>Результат: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 ребЁнок, я человек»</dc:title>
  <dc:creator>Admin</dc:creator>
  <cp:lastModifiedBy>User</cp:lastModifiedBy>
  <cp:revision>58</cp:revision>
  <cp:lastPrinted>2024-01-30T23:31:45Z</cp:lastPrinted>
  <dcterms:created xsi:type="dcterms:W3CDTF">2015-05-04T03:32:04Z</dcterms:created>
  <dcterms:modified xsi:type="dcterms:W3CDTF">2024-01-30T23:35:01Z</dcterms:modified>
</cp:coreProperties>
</file>