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7" r:id="rId1"/>
  </p:sldMasterIdLst>
  <p:sldIdLst>
    <p:sldId id="256" r:id="rId2"/>
    <p:sldId id="274" r:id="rId3"/>
    <p:sldId id="259" r:id="rId4"/>
    <p:sldId id="272" r:id="rId5"/>
    <p:sldId id="261" r:id="rId6"/>
    <p:sldId id="275" r:id="rId7"/>
    <p:sldId id="273" r:id="rId8"/>
    <p:sldId id="270" r:id="rId9"/>
    <p:sldId id="271" r:id="rId10"/>
    <p:sldId id="291" r:id="rId11"/>
    <p:sldId id="257" r:id="rId12"/>
    <p:sldId id="283" r:id="rId13"/>
    <p:sldId id="263" r:id="rId14"/>
    <p:sldId id="267" r:id="rId15"/>
    <p:sldId id="279" r:id="rId16"/>
    <p:sldId id="264" r:id="rId17"/>
    <p:sldId id="293" r:id="rId18"/>
  </p:sldIdLst>
  <p:sldSz cx="6858000" cy="9144000" type="screen4x3"/>
  <p:notesSz cx="6858000" cy="9144000"/>
  <p:defaultTextStyle>
    <a:defPPr>
      <a:defRPr lang="ru-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89106" autoAdjust="0"/>
  </p:normalViewPr>
  <p:slideViewPr>
    <p:cSldViewPr>
      <p:cViewPr>
        <p:scale>
          <a:sx n="50" d="100"/>
          <a:sy n="50" d="100"/>
        </p:scale>
        <p:origin x="-2779" y="-307"/>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0" y="5155893"/>
            <a:ext cx="6858000" cy="3988107"/>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11"/>
          <p:cNvSpPr/>
          <p:nvPr/>
        </p:nvSpPr>
        <p:spPr>
          <a:xfrm>
            <a:off x="0" y="0"/>
            <a:ext cx="6858000" cy="5155893"/>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12"/>
          <p:cNvSpPr/>
          <p:nvPr/>
        </p:nvSpPr>
        <p:spPr>
          <a:xfrm>
            <a:off x="0" y="3536950"/>
            <a:ext cx="6858000" cy="3048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13"/>
          <p:cNvSpPr/>
          <p:nvPr/>
        </p:nvSpPr>
        <p:spPr>
          <a:xfrm>
            <a:off x="0" y="2133600"/>
            <a:ext cx="6858000" cy="68072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Subtitle 2"/>
          <p:cNvSpPr>
            <a:spLocks noGrp="1"/>
          </p:cNvSpPr>
          <p:nvPr>
            <p:ph type="subTitle" idx="1"/>
          </p:nvPr>
        </p:nvSpPr>
        <p:spPr>
          <a:xfrm>
            <a:off x="1105346" y="6736727"/>
            <a:ext cx="4227758" cy="117615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613186" y="4176388"/>
            <a:ext cx="5381513" cy="2390889"/>
          </a:xfrm>
          <a:effectLst/>
        </p:spPr>
        <p:txBody>
          <a:bodyPr/>
          <a:lstStyle>
            <a:lvl1pPr marL="640080" indent="-457200" algn="l">
              <a:defRPr sz="5400"/>
            </a:lvl1pPr>
          </a:lstStyle>
          <a:p>
            <a:r>
              <a:rPr lang="ru-RU" smtClean="0"/>
              <a:t>Образец заголовка</a:t>
            </a:r>
            <a:endParaRPr lang="en-US" dirty="0"/>
          </a:p>
        </p:txBody>
      </p:sp>
      <p:sp>
        <p:nvSpPr>
          <p:cNvPr id="8" name="Date Placeholder 3"/>
          <p:cNvSpPr>
            <a:spLocks noGrp="1"/>
          </p:cNvSpPr>
          <p:nvPr>
            <p:ph type="dt" sz="half" idx="10"/>
          </p:nvPr>
        </p:nvSpPr>
        <p:spPr/>
        <p:txBody>
          <a:bodyPr/>
          <a:lstStyle>
            <a:lvl1pPr>
              <a:defRPr/>
            </a:lvl1pPr>
          </a:lstStyle>
          <a:p>
            <a:pPr>
              <a:defRPr/>
            </a:pPr>
            <a:endParaRPr lang="ru-RU" altLang="ru-RU"/>
          </a:p>
        </p:txBody>
      </p:sp>
      <p:sp>
        <p:nvSpPr>
          <p:cNvPr id="9" name="Footer Placeholder 4"/>
          <p:cNvSpPr>
            <a:spLocks noGrp="1"/>
          </p:cNvSpPr>
          <p:nvPr>
            <p:ph type="ftr" sz="quarter" idx="11"/>
          </p:nvPr>
        </p:nvSpPr>
        <p:spPr/>
        <p:txBody>
          <a:bodyPr/>
          <a:lstStyle>
            <a:lvl1pPr>
              <a:defRPr/>
            </a:lvl1pPr>
          </a:lstStyle>
          <a:p>
            <a:pPr>
              <a:defRPr/>
            </a:pPr>
            <a:endParaRPr lang="ru-RU" altLang="ru-RU"/>
          </a:p>
        </p:txBody>
      </p:sp>
      <p:sp>
        <p:nvSpPr>
          <p:cNvPr id="10" name="Slide Number Placeholder 5"/>
          <p:cNvSpPr>
            <a:spLocks noGrp="1"/>
          </p:cNvSpPr>
          <p:nvPr>
            <p:ph type="sldNum" sz="quarter" idx="12"/>
          </p:nvPr>
        </p:nvSpPr>
        <p:spPr/>
        <p:txBody>
          <a:bodyPr/>
          <a:lstStyle>
            <a:lvl1pPr>
              <a:defRPr/>
            </a:lvl1pPr>
          </a:lstStyle>
          <a:p>
            <a:pPr>
              <a:defRPr/>
            </a:pPr>
            <a:fld id="{4FDBE51B-A33B-4362-84B3-5EDC1A411A2D}" type="slidenum">
              <a:rPr lang="ru-RU" altLang="ru-RU"/>
              <a:pPr>
                <a:defRPr/>
              </a:pPr>
              <a:t>‹#›</a:t>
            </a:fld>
            <a:endParaRPr lang="ru-RU" altLang="ru-RU"/>
          </a:p>
        </p:txBody>
      </p:sp>
    </p:spTree>
    <p:extLst>
      <p:ext uri="{BB962C8B-B14F-4D97-AF65-F5344CB8AC3E}">
        <p14:creationId xmlns:p14="http://schemas.microsoft.com/office/powerpoint/2010/main" val="2857433682"/>
      </p:ext>
    </p:extLst>
  </p:cSld>
  <p:clrMapOvr>
    <a:masterClrMapping/>
  </p:clrMapOvr>
  <p:transition>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428750" y="975359"/>
            <a:ext cx="4800600" cy="463296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endParaRPr lang="ru-RU" altLang="ru-RU"/>
          </a:p>
        </p:txBody>
      </p:sp>
      <p:sp>
        <p:nvSpPr>
          <p:cNvPr id="5" name="Footer Placeholder 4"/>
          <p:cNvSpPr>
            <a:spLocks noGrp="1"/>
          </p:cNvSpPr>
          <p:nvPr>
            <p:ph type="ftr" sz="quarter" idx="11"/>
          </p:nvPr>
        </p:nvSpPr>
        <p:spPr/>
        <p:txBody>
          <a:bodyPr/>
          <a:lstStyle>
            <a:lvl1pPr>
              <a:defRPr/>
            </a:lvl1pPr>
          </a:lstStyle>
          <a:p>
            <a:pPr>
              <a:defRPr/>
            </a:pPr>
            <a:endParaRPr lang="ru-RU" altLang="ru-RU"/>
          </a:p>
        </p:txBody>
      </p:sp>
      <p:sp>
        <p:nvSpPr>
          <p:cNvPr id="6" name="Slide Number Placeholder 5"/>
          <p:cNvSpPr>
            <a:spLocks noGrp="1"/>
          </p:cNvSpPr>
          <p:nvPr>
            <p:ph type="sldNum" sz="quarter" idx="12"/>
          </p:nvPr>
        </p:nvSpPr>
        <p:spPr/>
        <p:txBody>
          <a:bodyPr/>
          <a:lstStyle>
            <a:lvl1pPr>
              <a:defRPr/>
            </a:lvl1pPr>
          </a:lstStyle>
          <a:p>
            <a:pPr>
              <a:defRPr/>
            </a:pPr>
            <a:fld id="{FA9065F1-A3C3-49FC-AAAA-67027E86D101}" type="slidenum">
              <a:rPr lang="ru-RU" altLang="ru-RU"/>
              <a:pPr>
                <a:defRPr/>
              </a:pPr>
              <a:t>‹#›</a:t>
            </a:fld>
            <a:endParaRPr lang="ru-RU" altLang="ru-RU"/>
          </a:p>
        </p:txBody>
      </p:sp>
    </p:spTree>
    <p:extLst>
      <p:ext uri="{BB962C8B-B14F-4D97-AF65-F5344CB8AC3E}">
        <p14:creationId xmlns:p14="http://schemas.microsoft.com/office/powerpoint/2010/main" val="4112364063"/>
      </p:ext>
    </p:extLst>
  </p:cSld>
  <p:clrMapOvr>
    <a:masterClrMapping/>
  </p:clrMapOvr>
  <p:transition>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9" y="502023"/>
            <a:ext cx="1543050" cy="6984452"/>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2493085" y="975360"/>
            <a:ext cx="3621965" cy="652630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endParaRPr lang="ru-RU" altLang="ru-RU"/>
          </a:p>
        </p:txBody>
      </p:sp>
      <p:sp>
        <p:nvSpPr>
          <p:cNvPr id="5" name="Footer Placeholder 4"/>
          <p:cNvSpPr>
            <a:spLocks noGrp="1"/>
          </p:cNvSpPr>
          <p:nvPr>
            <p:ph type="ftr" sz="quarter" idx="11"/>
          </p:nvPr>
        </p:nvSpPr>
        <p:spPr/>
        <p:txBody>
          <a:bodyPr/>
          <a:lstStyle>
            <a:lvl1pPr>
              <a:defRPr/>
            </a:lvl1pPr>
          </a:lstStyle>
          <a:p>
            <a:pPr>
              <a:defRPr/>
            </a:pPr>
            <a:endParaRPr lang="ru-RU" altLang="ru-RU"/>
          </a:p>
        </p:txBody>
      </p:sp>
      <p:sp>
        <p:nvSpPr>
          <p:cNvPr id="6" name="Slide Number Placeholder 5"/>
          <p:cNvSpPr>
            <a:spLocks noGrp="1"/>
          </p:cNvSpPr>
          <p:nvPr>
            <p:ph type="sldNum" sz="quarter" idx="12"/>
          </p:nvPr>
        </p:nvSpPr>
        <p:spPr/>
        <p:txBody>
          <a:bodyPr/>
          <a:lstStyle>
            <a:lvl1pPr>
              <a:defRPr/>
            </a:lvl1pPr>
          </a:lstStyle>
          <a:p>
            <a:pPr>
              <a:defRPr/>
            </a:pPr>
            <a:fld id="{33579C0D-8BCD-4EF5-843C-21E63F62E754}" type="slidenum">
              <a:rPr lang="ru-RU" altLang="ru-RU"/>
              <a:pPr>
                <a:defRPr/>
              </a:pPr>
              <a:t>‹#›</a:t>
            </a:fld>
            <a:endParaRPr lang="ru-RU" altLang="ru-RU"/>
          </a:p>
        </p:txBody>
      </p:sp>
    </p:spTree>
    <p:extLst>
      <p:ext uri="{BB962C8B-B14F-4D97-AF65-F5344CB8AC3E}">
        <p14:creationId xmlns:p14="http://schemas.microsoft.com/office/powerpoint/2010/main" val="929560853"/>
      </p:ext>
    </p:extLst>
  </p:cSld>
  <p:clrMapOvr>
    <a:masterClrMapping/>
  </p:clrMapOvr>
  <p:transition>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6184"/>
            <a:ext cx="6172200" cy="1524000"/>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342900" y="2133600"/>
            <a:ext cx="6172200" cy="5994400"/>
          </a:xfrm>
        </p:spPr>
        <p:txBody>
          <a:bodyPr rtlCol="0">
            <a:normAutofit/>
          </a:bodyPr>
          <a:lstStyle/>
          <a:p>
            <a:pPr lvl="0"/>
            <a:endParaRPr lang="ru-RU" noProof="0"/>
          </a:p>
        </p:txBody>
      </p:sp>
      <p:sp>
        <p:nvSpPr>
          <p:cNvPr id="4" name="Date Placeholder 3"/>
          <p:cNvSpPr>
            <a:spLocks noGrp="1"/>
          </p:cNvSpPr>
          <p:nvPr>
            <p:ph type="dt" sz="half" idx="10"/>
          </p:nvPr>
        </p:nvSpPr>
        <p:spPr/>
        <p:txBody>
          <a:bodyPr/>
          <a:lstStyle>
            <a:lvl1pPr>
              <a:defRPr/>
            </a:lvl1pPr>
          </a:lstStyle>
          <a:p>
            <a:pPr>
              <a:defRPr/>
            </a:pPr>
            <a:endParaRPr lang="ru-RU" altLang="ru-RU"/>
          </a:p>
        </p:txBody>
      </p:sp>
      <p:sp>
        <p:nvSpPr>
          <p:cNvPr id="5" name="Footer Placeholder 4"/>
          <p:cNvSpPr>
            <a:spLocks noGrp="1"/>
          </p:cNvSpPr>
          <p:nvPr>
            <p:ph type="ftr" sz="quarter" idx="11"/>
          </p:nvPr>
        </p:nvSpPr>
        <p:spPr/>
        <p:txBody>
          <a:bodyPr/>
          <a:lstStyle>
            <a:lvl1pPr>
              <a:defRPr/>
            </a:lvl1pPr>
          </a:lstStyle>
          <a:p>
            <a:pPr>
              <a:defRPr/>
            </a:pPr>
            <a:endParaRPr lang="ru-RU" altLang="ru-RU"/>
          </a:p>
        </p:txBody>
      </p:sp>
      <p:sp>
        <p:nvSpPr>
          <p:cNvPr id="6" name="Slide Number Placeholder 5"/>
          <p:cNvSpPr>
            <a:spLocks noGrp="1"/>
          </p:cNvSpPr>
          <p:nvPr>
            <p:ph type="sldNum" sz="quarter" idx="12"/>
          </p:nvPr>
        </p:nvSpPr>
        <p:spPr/>
        <p:txBody>
          <a:bodyPr/>
          <a:lstStyle>
            <a:lvl1pPr>
              <a:defRPr/>
            </a:lvl1pPr>
          </a:lstStyle>
          <a:p>
            <a:pPr>
              <a:defRPr/>
            </a:pPr>
            <a:fld id="{DCBAB480-CB56-426F-841F-B43272AC2DA8}" type="slidenum">
              <a:rPr lang="ru-RU" altLang="ru-RU"/>
              <a:pPr>
                <a:defRPr/>
              </a:pPr>
              <a:t>‹#›</a:t>
            </a:fld>
            <a:endParaRPr lang="ru-RU" altLang="ru-RU"/>
          </a:p>
        </p:txBody>
      </p:sp>
    </p:spTree>
    <p:extLst>
      <p:ext uri="{BB962C8B-B14F-4D97-AF65-F5344CB8AC3E}">
        <p14:creationId xmlns:p14="http://schemas.microsoft.com/office/powerpoint/2010/main" val="4221311907"/>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857250" y="975360"/>
            <a:ext cx="4800600" cy="46329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4"/>
          </p:nvPr>
        </p:nvSpPr>
        <p:spPr/>
        <p:txBody>
          <a:bodyPr/>
          <a:lstStyle>
            <a:lvl1pPr>
              <a:defRPr/>
            </a:lvl1pPr>
          </a:lstStyle>
          <a:p>
            <a:pPr>
              <a:defRPr/>
            </a:pPr>
            <a:endParaRPr lang="ru-RU" altLang="ru-RU"/>
          </a:p>
        </p:txBody>
      </p:sp>
      <p:sp>
        <p:nvSpPr>
          <p:cNvPr id="5" name="Footer Placeholder 4"/>
          <p:cNvSpPr>
            <a:spLocks noGrp="1"/>
          </p:cNvSpPr>
          <p:nvPr>
            <p:ph type="ftr" sz="quarter" idx="15"/>
          </p:nvPr>
        </p:nvSpPr>
        <p:spPr/>
        <p:txBody>
          <a:bodyPr/>
          <a:lstStyle>
            <a:lvl1pPr>
              <a:defRPr/>
            </a:lvl1pPr>
          </a:lstStyle>
          <a:p>
            <a:pPr>
              <a:defRPr/>
            </a:pPr>
            <a:endParaRPr lang="ru-RU" altLang="ru-RU"/>
          </a:p>
        </p:txBody>
      </p:sp>
      <p:sp>
        <p:nvSpPr>
          <p:cNvPr id="6" name="Slide Number Placeholder 5"/>
          <p:cNvSpPr>
            <a:spLocks noGrp="1"/>
          </p:cNvSpPr>
          <p:nvPr>
            <p:ph type="sldNum" sz="quarter" idx="16"/>
          </p:nvPr>
        </p:nvSpPr>
        <p:spPr/>
        <p:txBody>
          <a:bodyPr/>
          <a:lstStyle>
            <a:lvl1pPr>
              <a:defRPr/>
            </a:lvl1pPr>
          </a:lstStyle>
          <a:p>
            <a:pPr>
              <a:defRPr/>
            </a:pPr>
            <a:fld id="{75D67D93-3735-4E1B-97C0-0EA47C00E4B6}" type="slidenum">
              <a:rPr lang="ru-RU" altLang="ru-RU"/>
              <a:pPr>
                <a:defRPr/>
              </a:pPr>
              <a:t>‹#›</a:t>
            </a:fld>
            <a:endParaRPr lang="ru-RU" altLang="ru-RU"/>
          </a:p>
        </p:txBody>
      </p:sp>
    </p:spTree>
    <p:extLst>
      <p:ext uri="{BB962C8B-B14F-4D97-AF65-F5344CB8AC3E}">
        <p14:creationId xmlns:p14="http://schemas.microsoft.com/office/powerpoint/2010/main" val="1767723058"/>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Rectangle 6"/>
          <p:cNvSpPr/>
          <p:nvPr/>
        </p:nvSpPr>
        <p:spPr>
          <a:xfrm>
            <a:off x="0" y="5155893"/>
            <a:ext cx="6858000" cy="3988107"/>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7"/>
          <p:cNvSpPr/>
          <p:nvPr/>
        </p:nvSpPr>
        <p:spPr>
          <a:xfrm>
            <a:off x="0" y="0"/>
            <a:ext cx="6858000" cy="5155893"/>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8"/>
          <p:cNvSpPr/>
          <p:nvPr/>
        </p:nvSpPr>
        <p:spPr>
          <a:xfrm>
            <a:off x="0" y="3536950"/>
            <a:ext cx="6858000" cy="3048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9"/>
          <p:cNvSpPr/>
          <p:nvPr/>
        </p:nvSpPr>
        <p:spPr>
          <a:xfrm>
            <a:off x="0" y="2133600"/>
            <a:ext cx="6858000" cy="68072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1524896" y="2896864"/>
            <a:ext cx="4475000" cy="3231128"/>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516828" y="6143348"/>
            <a:ext cx="4477871" cy="1113947"/>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0"/>
          </p:nvPr>
        </p:nvSpPr>
        <p:spPr/>
        <p:txBody>
          <a:bodyPr/>
          <a:lstStyle>
            <a:lvl1pPr>
              <a:defRPr/>
            </a:lvl1pPr>
          </a:lstStyle>
          <a:p>
            <a:pPr>
              <a:defRPr/>
            </a:pPr>
            <a:endParaRPr lang="ru-RU" altLang="ru-RU"/>
          </a:p>
        </p:txBody>
      </p:sp>
      <p:sp>
        <p:nvSpPr>
          <p:cNvPr id="9" name="Footer Placeholder 4"/>
          <p:cNvSpPr>
            <a:spLocks noGrp="1"/>
          </p:cNvSpPr>
          <p:nvPr>
            <p:ph type="ftr" sz="quarter" idx="11"/>
          </p:nvPr>
        </p:nvSpPr>
        <p:spPr/>
        <p:txBody>
          <a:bodyPr/>
          <a:lstStyle>
            <a:lvl1pPr>
              <a:defRPr/>
            </a:lvl1pPr>
          </a:lstStyle>
          <a:p>
            <a:pPr>
              <a:defRPr/>
            </a:pPr>
            <a:endParaRPr lang="ru-RU" altLang="ru-RU"/>
          </a:p>
        </p:txBody>
      </p:sp>
      <p:sp>
        <p:nvSpPr>
          <p:cNvPr id="10" name="Slide Number Placeholder 5"/>
          <p:cNvSpPr>
            <a:spLocks noGrp="1"/>
          </p:cNvSpPr>
          <p:nvPr>
            <p:ph type="sldNum" sz="quarter" idx="12"/>
          </p:nvPr>
        </p:nvSpPr>
        <p:spPr/>
        <p:txBody>
          <a:bodyPr/>
          <a:lstStyle>
            <a:lvl1pPr>
              <a:defRPr/>
            </a:lvl1pPr>
          </a:lstStyle>
          <a:p>
            <a:pPr>
              <a:defRPr/>
            </a:pPr>
            <a:fld id="{291E43F5-D25E-43F5-BA3B-E48071192B11}" type="slidenum">
              <a:rPr lang="ru-RU" altLang="ru-RU"/>
              <a:pPr>
                <a:defRPr/>
              </a:pPr>
              <a:t>‹#›</a:t>
            </a:fld>
            <a:endParaRPr lang="ru-RU" altLang="ru-RU"/>
          </a:p>
        </p:txBody>
      </p:sp>
    </p:spTree>
    <p:extLst>
      <p:ext uri="{BB962C8B-B14F-4D97-AF65-F5344CB8AC3E}">
        <p14:creationId xmlns:p14="http://schemas.microsoft.com/office/powerpoint/2010/main" val="2573513904"/>
      </p:ext>
    </p:extLst>
  </p:cSld>
  <p:clrMapOvr>
    <a:masterClrMapping/>
  </p:clrMapOvr>
  <p:transition>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857249" y="975359"/>
            <a:ext cx="2510028" cy="46329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3483864" y="975360"/>
            <a:ext cx="2510028" cy="46329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endParaRPr lang="ru-RU" altLang="ru-RU"/>
          </a:p>
        </p:txBody>
      </p:sp>
      <p:sp>
        <p:nvSpPr>
          <p:cNvPr id="6" name="Footer Placeholder 4"/>
          <p:cNvSpPr>
            <a:spLocks noGrp="1"/>
          </p:cNvSpPr>
          <p:nvPr>
            <p:ph type="ftr" sz="quarter" idx="16"/>
          </p:nvPr>
        </p:nvSpPr>
        <p:spPr/>
        <p:txBody>
          <a:bodyPr/>
          <a:lstStyle>
            <a:lvl1pPr>
              <a:defRPr/>
            </a:lvl1pPr>
          </a:lstStyle>
          <a:p>
            <a:pPr>
              <a:defRPr/>
            </a:pPr>
            <a:endParaRPr lang="ru-RU" altLang="ru-RU"/>
          </a:p>
        </p:txBody>
      </p:sp>
      <p:sp>
        <p:nvSpPr>
          <p:cNvPr id="7" name="Slide Number Placeholder 5"/>
          <p:cNvSpPr>
            <a:spLocks noGrp="1"/>
          </p:cNvSpPr>
          <p:nvPr>
            <p:ph type="sldNum" sz="quarter" idx="17"/>
          </p:nvPr>
        </p:nvSpPr>
        <p:spPr/>
        <p:txBody>
          <a:bodyPr/>
          <a:lstStyle>
            <a:lvl1pPr>
              <a:defRPr/>
            </a:lvl1pPr>
          </a:lstStyle>
          <a:p>
            <a:pPr>
              <a:defRPr/>
            </a:pPr>
            <a:fld id="{113C3757-B815-4265-97E7-495CE9C591EA}" type="slidenum">
              <a:rPr lang="ru-RU" altLang="ru-RU"/>
              <a:pPr>
                <a:defRPr/>
              </a:pPr>
              <a:t>‹#›</a:t>
            </a:fld>
            <a:endParaRPr lang="ru-RU" altLang="ru-RU"/>
          </a:p>
        </p:txBody>
      </p:sp>
    </p:spTree>
    <p:extLst>
      <p:ext uri="{BB962C8B-B14F-4D97-AF65-F5344CB8AC3E}">
        <p14:creationId xmlns:p14="http://schemas.microsoft.com/office/powerpoint/2010/main" val="2248623596"/>
      </p:ext>
    </p:extLst>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57250" y="975360"/>
            <a:ext cx="2510028" cy="853016"/>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67335" y="1867103"/>
            <a:ext cx="2510028" cy="36576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485477" y="975360"/>
            <a:ext cx="2510028" cy="853016"/>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3483769" y="1865376"/>
            <a:ext cx="2510028" cy="36576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7" name="Date Placeholder 3"/>
          <p:cNvSpPr>
            <a:spLocks noGrp="1"/>
          </p:cNvSpPr>
          <p:nvPr>
            <p:ph type="dt" sz="half" idx="10"/>
          </p:nvPr>
        </p:nvSpPr>
        <p:spPr/>
        <p:txBody>
          <a:bodyPr/>
          <a:lstStyle>
            <a:lvl1pPr>
              <a:defRPr/>
            </a:lvl1pPr>
          </a:lstStyle>
          <a:p>
            <a:pPr>
              <a:defRPr/>
            </a:pPr>
            <a:endParaRPr lang="ru-RU" altLang="ru-RU"/>
          </a:p>
        </p:txBody>
      </p:sp>
      <p:sp>
        <p:nvSpPr>
          <p:cNvPr id="8" name="Footer Placeholder 4"/>
          <p:cNvSpPr>
            <a:spLocks noGrp="1"/>
          </p:cNvSpPr>
          <p:nvPr>
            <p:ph type="ftr" sz="quarter" idx="11"/>
          </p:nvPr>
        </p:nvSpPr>
        <p:spPr/>
        <p:txBody>
          <a:bodyPr/>
          <a:lstStyle>
            <a:lvl1pPr>
              <a:defRPr/>
            </a:lvl1pPr>
          </a:lstStyle>
          <a:p>
            <a:pPr>
              <a:defRPr/>
            </a:pPr>
            <a:endParaRPr lang="ru-RU" altLang="ru-RU"/>
          </a:p>
        </p:txBody>
      </p:sp>
      <p:sp>
        <p:nvSpPr>
          <p:cNvPr id="9" name="Slide Number Placeholder 5"/>
          <p:cNvSpPr>
            <a:spLocks noGrp="1"/>
          </p:cNvSpPr>
          <p:nvPr>
            <p:ph type="sldNum" sz="quarter" idx="12"/>
          </p:nvPr>
        </p:nvSpPr>
        <p:spPr/>
        <p:txBody>
          <a:bodyPr/>
          <a:lstStyle>
            <a:lvl1pPr>
              <a:defRPr/>
            </a:lvl1pPr>
          </a:lstStyle>
          <a:p>
            <a:pPr>
              <a:defRPr/>
            </a:pPr>
            <a:fld id="{1FD4F2E9-69CA-474B-8DA9-5E9F4852B325}" type="slidenum">
              <a:rPr lang="ru-RU" altLang="ru-RU"/>
              <a:pPr>
                <a:defRPr/>
              </a:pPr>
              <a:t>‹#›</a:t>
            </a:fld>
            <a:endParaRPr lang="ru-RU" altLang="ru-RU"/>
          </a:p>
        </p:txBody>
      </p:sp>
    </p:spTree>
    <p:extLst>
      <p:ext uri="{BB962C8B-B14F-4D97-AF65-F5344CB8AC3E}">
        <p14:creationId xmlns:p14="http://schemas.microsoft.com/office/powerpoint/2010/main" val="233879641"/>
      </p:ext>
    </p:extLst>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endParaRPr lang="ru-RU" altLang="ru-RU"/>
          </a:p>
        </p:txBody>
      </p:sp>
      <p:sp>
        <p:nvSpPr>
          <p:cNvPr id="4" name="Footer Placeholder 4"/>
          <p:cNvSpPr>
            <a:spLocks noGrp="1"/>
          </p:cNvSpPr>
          <p:nvPr>
            <p:ph type="ftr" sz="quarter" idx="11"/>
          </p:nvPr>
        </p:nvSpPr>
        <p:spPr/>
        <p:txBody>
          <a:bodyPr/>
          <a:lstStyle>
            <a:lvl1pPr>
              <a:defRPr/>
            </a:lvl1pPr>
          </a:lstStyle>
          <a:p>
            <a:pPr>
              <a:defRPr/>
            </a:pPr>
            <a:endParaRPr lang="ru-RU" altLang="ru-RU"/>
          </a:p>
        </p:txBody>
      </p:sp>
      <p:sp>
        <p:nvSpPr>
          <p:cNvPr id="5" name="Slide Number Placeholder 5"/>
          <p:cNvSpPr>
            <a:spLocks noGrp="1"/>
          </p:cNvSpPr>
          <p:nvPr>
            <p:ph type="sldNum" sz="quarter" idx="12"/>
          </p:nvPr>
        </p:nvSpPr>
        <p:spPr/>
        <p:txBody>
          <a:bodyPr/>
          <a:lstStyle>
            <a:lvl1pPr>
              <a:defRPr/>
            </a:lvl1pPr>
          </a:lstStyle>
          <a:p>
            <a:pPr>
              <a:defRPr/>
            </a:pPr>
            <a:fld id="{D0352B76-171E-419C-84EC-2F24513B42C5}" type="slidenum">
              <a:rPr lang="ru-RU" altLang="ru-RU"/>
              <a:pPr>
                <a:defRPr/>
              </a:pPr>
              <a:t>‹#›</a:t>
            </a:fld>
            <a:endParaRPr lang="ru-RU" altLang="ru-RU"/>
          </a:p>
        </p:txBody>
      </p:sp>
    </p:spTree>
    <p:extLst>
      <p:ext uri="{BB962C8B-B14F-4D97-AF65-F5344CB8AC3E}">
        <p14:creationId xmlns:p14="http://schemas.microsoft.com/office/powerpoint/2010/main" val="3548613672"/>
      </p:ext>
    </p:extLst>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ru-RU" altLang="ru-RU"/>
          </a:p>
        </p:txBody>
      </p:sp>
      <p:sp>
        <p:nvSpPr>
          <p:cNvPr id="3" name="Footer Placeholder 4"/>
          <p:cNvSpPr>
            <a:spLocks noGrp="1"/>
          </p:cNvSpPr>
          <p:nvPr>
            <p:ph type="ftr" sz="quarter" idx="11"/>
          </p:nvPr>
        </p:nvSpPr>
        <p:spPr/>
        <p:txBody>
          <a:bodyPr/>
          <a:lstStyle>
            <a:lvl1pPr>
              <a:defRPr/>
            </a:lvl1pPr>
          </a:lstStyle>
          <a:p>
            <a:pPr>
              <a:defRPr/>
            </a:pPr>
            <a:endParaRPr lang="ru-RU" altLang="ru-RU"/>
          </a:p>
        </p:txBody>
      </p:sp>
      <p:sp>
        <p:nvSpPr>
          <p:cNvPr id="4" name="Slide Number Placeholder 5"/>
          <p:cNvSpPr>
            <a:spLocks noGrp="1"/>
          </p:cNvSpPr>
          <p:nvPr>
            <p:ph type="sldNum" sz="quarter" idx="12"/>
          </p:nvPr>
        </p:nvSpPr>
        <p:spPr/>
        <p:txBody>
          <a:bodyPr/>
          <a:lstStyle>
            <a:lvl1pPr>
              <a:defRPr/>
            </a:lvl1pPr>
          </a:lstStyle>
          <a:p>
            <a:pPr>
              <a:defRPr/>
            </a:pPr>
            <a:fld id="{712EDCBF-E706-4C13-9768-90A6489836C6}" type="slidenum">
              <a:rPr lang="ru-RU" altLang="ru-RU"/>
              <a:pPr>
                <a:defRPr/>
              </a:pPr>
              <a:t>‹#›</a:t>
            </a:fld>
            <a:endParaRPr lang="ru-RU" altLang="ru-RU"/>
          </a:p>
        </p:txBody>
      </p:sp>
    </p:spTree>
    <p:extLst>
      <p:ext uri="{BB962C8B-B14F-4D97-AF65-F5344CB8AC3E}">
        <p14:creationId xmlns:p14="http://schemas.microsoft.com/office/powerpoint/2010/main" val="1722565127"/>
      </p:ext>
    </p:extLst>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322" y="2946401"/>
            <a:ext cx="2727064" cy="1677991"/>
          </a:xfrm>
          <a:effectLst/>
        </p:spPr>
        <p:txBody>
          <a:bodyPr anchor="b"/>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3445137" y="975360"/>
            <a:ext cx="3012814" cy="6526307"/>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06824" y="4663736"/>
            <a:ext cx="2541495" cy="28526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endParaRPr lang="ru-RU" altLang="ru-RU"/>
          </a:p>
        </p:txBody>
      </p:sp>
      <p:sp>
        <p:nvSpPr>
          <p:cNvPr id="6" name="Footer Placeholder 4"/>
          <p:cNvSpPr>
            <a:spLocks noGrp="1"/>
          </p:cNvSpPr>
          <p:nvPr>
            <p:ph type="ftr" sz="quarter" idx="11"/>
          </p:nvPr>
        </p:nvSpPr>
        <p:spPr/>
        <p:txBody>
          <a:bodyPr/>
          <a:lstStyle>
            <a:lvl1pPr>
              <a:defRPr/>
            </a:lvl1pPr>
          </a:lstStyle>
          <a:p>
            <a:pPr>
              <a:defRPr/>
            </a:pPr>
            <a:endParaRPr lang="ru-RU" altLang="ru-RU"/>
          </a:p>
        </p:txBody>
      </p:sp>
      <p:sp>
        <p:nvSpPr>
          <p:cNvPr id="7" name="Slide Number Placeholder 5"/>
          <p:cNvSpPr>
            <a:spLocks noGrp="1"/>
          </p:cNvSpPr>
          <p:nvPr>
            <p:ph type="sldNum" sz="quarter" idx="12"/>
          </p:nvPr>
        </p:nvSpPr>
        <p:spPr/>
        <p:txBody>
          <a:bodyPr/>
          <a:lstStyle>
            <a:lvl1pPr>
              <a:defRPr/>
            </a:lvl1pPr>
          </a:lstStyle>
          <a:p>
            <a:pPr>
              <a:defRPr/>
            </a:pPr>
            <a:fld id="{3B47ED25-3275-4E65-AB3D-7522989F8A91}" type="slidenum">
              <a:rPr lang="ru-RU" altLang="ru-RU"/>
              <a:pPr>
                <a:defRPr/>
              </a:pPr>
              <a:t>‹#›</a:t>
            </a:fld>
            <a:endParaRPr lang="ru-RU" altLang="ru-RU"/>
          </a:p>
        </p:txBody>
      </p:sp>
    </p:spTree>
    <p:extLst>
      <p:ext uri="{BB962C8B-B14F-4D97-AF65-F5344CB8AC3E}">
        <p14:creationId xmlns:p14="http://schemas.microsoft.com/office/powerpoint/2010/main" val="251226986"/>
      </p:ext>
    </p:extLst>
  </p:cSld>
  <p:clrMapOvr>
    <a:masterClrMapping/>
  </p:clrMapOvr>
  <p:transition>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ectangle 7"/>
          <p:cNvSpPr/>
          <p:nvPr/>
        </p:nvSpPr>
        <p:spPr>
          <a:xfrm>
            <a:off x="0" y="5155893"/>
            <a:ext cx="6858000" cy="3988107"/>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8"/>
          <p:cNvSpPr/>
          <p:nvPr/>
        </p:nvSpPr>
        <p:spPr>
          <a:xfrm>
            <a:off x="0" y="0"/>
            <a:ext cx="6858000" cy="5155893"/>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9"/>
          <p:cNvSpPr/>
          <p:nvPr/>
        </p:nvSpPr>
        <p:spPr>
          <a:xfrm>
            <a:off x="0" y="3536950"/>
            <a:ext cx="6858000" cy="3048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10"/>
          <p:cNvSpPr/>
          <p:nvPr/>
        </p:nvSpPr>
        <p:spPr>
          <a:xfrm>
            <a:off x="0" y="2133600"/>
            <a:ext cx="6858000" cy="68072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Picture Placeholder 2"/>
          <p:cNvSpPr>
            <a:spLocks noGrp="1"/>
          </p:cNvSpPr>
          <p:nvPr>
            <p:ph type="pic" idx="1"/>
          </p:nvPr>
        </p:nvSpPr>
        <p:spPr>
          <a:xfrm>
            <a:off x="3356381" y="1524000"/>
            <a:ext cx="3086100" cy="4170408"/>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658415" y="1347315"/>
            <a:ext cx="2770586" cy="2884027"/>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545451" y="5952561"/>
            <a:ext cx="4787654" cy="1524000"/>
          </a:xfrm>
        </p:spPr>
        <p:txBody>
          <a:bodyPr anchor="b"/>
          <a:lstStyle>
            <a:lvl1pPr algn="l">
              <a:defRPr sz="4600" b="1"/>
            </a:lvl1pPr>
          </a:lstStyle>
          <a:p>
            <a:r>
              <a:rPr lang="ru-RU" smtClean="0"/>
              <a:t>Образец заголовка</a:t>
            </a:r>
            <a:endParaRPr lang="en-US" dirty="0"/>
          </a:p>
        </p:txBody>
      </p:sp>
      <p:sp>
        <p:nvSpPr>
          <p:cNvPr id="9" name="Date Placeholder 4"/>
          <p:cNvSpPr>
            <a:spLocks noGrp="1"/>
          </p:cNvSpPr>
          <p:nvPr>
            <p:ph type="dt" sz="half" idx="10"/>
          </p:nvPr>
        </p:nvSpPr>
        <p:spPr/>
        <p:txBody>
          <a:bodyPr/>
          <a:lstStyle>
            <a:lvl1pPr>
              <a:defRPr/>
            </a:lvl1pPr>
          </a:lstStyle>
          <a:p>
            <a:pPr>
              <a:defRPr/>
            </a:pPr>
            <a:endParaRPr lang="ru-RU" altLang="ru-RU"/>
          </a:p>
        </p:txBody>
      </p:sp>
      <p:sp>
        <p:nvSpPr>
          <p:cNvPr id="10" name="Footer Placeholder 5"/>
          <p:cNvSpPr>
            <a:spLocks noGrp="1"/>
          </p:cNvSpPr>
          <p:nvPr>
            <p:ph type="ftr" sz="quarter" idx="11"/>
          </p:nvPr>
        </p:nvSpPr>
        <p:spPr/>
        <p:txBody>
          <a:bodyPr/>
          <a:lstStyle>
            <a:lvl1pPr>
              <a:defRPr/>
            </a:lvl1pPr>
          </a:lstStyle>
          <a:p>
            <a:pPr>
              <a:defRPr/>
            </a:pPr>
            <a:endParaRPr lang="ru-RU" altLang="ru-RU"/>
          </a:p>
        </p:txBody>
      </p:sp>
      <p:sp>
        <p:nvSpPr>
          <p:cNvPr id="11" name="Slide Number Placeholder 6"/>
          <p:cNvSpPr>
            <a:spLocks noGrp="1"/>
          </p:cNvSpPr>
          <p:nvPr>
            <p:ph type="sldNum" sz="quarter" idx="12"/>
          </p:nvPr>
        </p:nvSpPr>
        <p:spPr/>
        <p:txBody>
          <a:bodyPr/>
          <a:lstStyle>
            <a:lvl1pPr>
              <a:defRPr/>
            </a:lvl1pPr>
          </a:lstStyle>
          <a:p>
            <a:pPr>
              <a:defRPr/>
            </a:pPr>
            <a:fld id="{E1FE5310-7714-4B2C-89C2-AFCE683B5EFD}" type="slidenum">
              <a:rPr lang="ru-RU" altLang="ru-RU"/>
              <a:pPr>
                <a:defRPr/>
              </a:pPr>
              <a:t>‹#›</a:t>
            </a:fld>
            <a:endParaRPr lang="ru-RU" altLang="ru-RU"/>
          </a:p>
        </p:txBody>
      </p:sp>
    </p:spTree>
    <p:extLst>
      <p:ext uri="{BB962C8B-B14F-4D97-AF65-F5344CB8AC3E}">
        <p14:creationId xmlns:p14="http://schemas.microsoft.com/office/powerpoint/2010/main" val="79545256"/>
      </p:ext>
    </p:extLst>
  </p:cSld>
  <p:clrMapOvr>
    <a:masterClrMapping/>
  </p:clrMapOvr>
  <p:transition>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6807200"/>
            <a:ext cx="6858000" cy="23368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0" y="0"/>
            <a:ext cx="6858000" cy="68072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a:off x="0" y="5024438"/>
            <a:ext cx="6858000" cy="3048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0" y="2133600"/>
            <a:ext cx="6858000" cy="68072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1346200" y="5829300"/>
            <a:ext cx="4883150" cy="1524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1037" name="Text Placeholder 2"/>
          <p:cNvSpPr>
            <a:spLocks noGrp="1"/>
          </p:cNvSpPr>
          <p:nvPr>
            <p:ph type="body" idx="1"/>
          </p:nvPr>
        </p:nvSpPr>
        <p:spPr bwMode="auto">
          <a:xfrm>
            <a:off x="857250" y="976313"/>
            <a:ext cx="480060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4629150" y="8229600"/>
            <a:ext cx="1885950" cy="487363"/>
          </a:xfrm>
          <a:prstGeom prst="rect">
            <a:avLst/>
          </a:prstGeom>
        </p:spPr>
        <p:txBody>
          <a:bodyPr vert="horz" lIns="91440" tIns="45720" rIns="91440" bIns="45720" rtlCol="0" anchor="ctr"/>
          <a:lstStyle>
            <a:lvl1pPr algn="r">
              <a:defRPr sz="1100" b="1">
                <a:solidFill>
                  <a:schemeClr val="tx1">
                    <a:lumMod val="50000"/>
                    <a:lumOff val="50000"/>
                  </a:schemeClr>
                </a:solidFill>
                <a:latin typeface="Arial" charset="0"/>
                <a:cs typeface="Arial" charset="0"/>
              </a:defRPr>
            </a:lvl1pPr>
          </a:lstStyle>
          <a:p>
            <a:pPr>
              <a:defRPr/>
            </a:pPr>
            <a:endParaRPr lang="ru-RU" altLang="ru-RU"/>
          </a:p>
        </p:txBody>
      </p:sp>
      <p:sp>
        <p:nvSpPr>
          <p:cNvPr id="5" name="Footer Placeholder 4"/>
          <p:cNvSpPr>
            <a:spLocks noGrp="1"/>
          </p:cNvSpPr>
          <p:nvPr>
            <p:ph type="ftr" sz="quarter" idx="3"/>
          </p:nvPr>
        </p:nvSpPr>
        <p:spPr>
          <a:xfrm>
            <a:off x="342900" y="8229600"/>
            <a:ext cx="2514600" cy="487363"/>
          </a:xfrm>
          <a:prstGeom prst="rect">
            <a:avLst/>
          </a:prstGeom>
        </p:spPr>
        <p:txBody>
          <a:bodyPr vert="horz" lIns="91440" tIns="45720" rIns="91440" bIns="45720" rtlCol="0" anchor="ctr"/>
          <a:lstStyle>
            <a:lvl1pPr algn="l">
              <a:defRPr sz="1100" b="1">
                <a:solidFill>
                  <a:schemeClr val="tx1">
                    <a:lumMod val="50000"/>
                    <a:lumOff val="50000"/>
                  </a:schemeClr>
                </a:solidFill>
                <a:latin typeface="Arial" charset="0"/>
                <a:cs typeface="Arial" charset="0"/>
              </a:defRPr>
            </a:lvl1pPr>
          </a:lstStyle>
          <a:p>
            <a:pPr>
              <a:defRPr/>
            </a:pPr>
            <a:endParaRPr lang="ru-RU" altLang="ru-RU"/>
          </a:p>
        </p:txBody>
      </p:sp>
      <p:sp>
        <p:nvSpPr>
          <p:cNvPr id="6" name="Slide Number Placeholder 5"/>
          <p:cNvSpPr>
            <a:spLocks noGrp="1"/>
          </p:cNvSpPr>
          <p:nvPr>
            <p:ph type="sldNum" sz="quarter" idx="4"/>
          </p:nvPr>
        </p:nvSpPr>
        <p:spPr>
          <a:xfrm>
            <a:off x="2857500" y="8229600"/>
            <a:ext cx="1371600" cy="487363"/>
          </a:xfrm>
          <a:prstGeom prst="rect">
            <a:avLst/>
          </a:prstGeom>
        </p:spPr>
        <p:txBody>
          <a:bodyPr vert="horz" lIns="91440" tIns="45720" rIns="91440" bIns="45720" rtlCol="0" anchor="ctr"/>
          <a:lstStyle>
            <a:lvl1pPr algn="ctr">
              <a:defRPr sz="1200" b="1">
                <a:solidFill>
                  <a:schemeClr val="tx1">
                    <a:lumMod val="50000"/>
                    <a:lumOff val="50000"/>
                  </a:schemeClr>
                </a:solidFill>
                <a:latin typeface="Arial" charset="0"/>
                <a:cs typeface="Arial" charset="0"/>
              </a:defRPr>
            </a:lvl1pPr>
          </a:lstStyle>
          <a:p>
            <a:pPr>
              <a:defRPr/>
            </a:pPr>
            <a:fld id="{BA4819D7-6686-4093-B49E-115412C441CB}"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4013" r:id="rId1"/>
    <p:sldLayoutId id="2147484004" r:id="rId2"/>
    <p:sldLayoutId id="2147484014" r:id="rId3"/>
    <p:sldLayoutId id="2147484005" r:id="rId4"/>
    <p:sldLayoutId id="2147484006" r:id="rId5"/>
    <p:sldLayoutId id="2147484007" r:id="rId6"/>
    <p:sldLayoutId id="2147484008" r:id="rId7"/>
    <p:sldLayoutId id="2147484009" r:id="rId8"/>
    <p:sldLayoutId id="2147484015" r:id="rId9"/>
    <p:sldLayoutId id="2147484010" r:id="rId10"/>
    <p:sldLayoutId id="2147484011" r:id="rId11"/>
    <p:sldLayoutId id="2147484012" r:id="rId12"/>
  </p:sldLayoutIdLst>
  <p:transition>
    <p:cut/>
  </p:transition>
  <p:timing>
    <p:tnLst>
      <p:par>
        <p:cTn id="1" dur="indefinite" restart="never" nodeType="tmRoot"/>
      </p:par>
    </p:tnLst>
  </p:timing>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hyperlink" Target="https://poisk.re/awards/44054270"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4.jpe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37247" y="2708425"/>
            <a:ext cx="6471329" cy="2497667"/>
          </a:xfrm>
        </p:spPr>
        <p:txBody>
          <a:bodyPr>
            <a:normAutofit fontScale="90000"/>
          </a:bodyPr>
          <a:lstStyle/>
          <a:p>
            <a:pPr marL="182880" indent="0" algn="ctr" eaLnBrk="1" fontAlgn="auto" hangingPunct="1">
              <a:spcAft>
                <a:spcPts val="0"/>
              </a:spcAft>
              <a:buClr>
                <a:schemeClr val="accent6">
                  <a:lumMod val="75000"/>
                </a:schemeClr>
              </a:buClr>
              <a:buFont typeface="Georgia" pitchFamily="18" charset="0"/>
              <a:buNone/>
              <a:defRPr/>
            </a:pPr>
            <a:r>
              <a:rPr lang="ru-RU" altLang="ru-RU" sz="3600" i="1" dirty="0" smtClean="0">
                <a:solidFill>
                  <a:schemeClr val="tx1"/>
                </a:solidFill>
                <a:latin typeface="Times New Roman" pitchFamily="18" charset="0"/>
                <a:ea typeface="+mn-ea"/>
                <a:cs typeface="Times New Roman" pitchFamily="18" charset="0"/>
              </a:rPr>
              <a:t>«Мой прадедушка – герой Великой </a:t>
            </a:r>
            <a:r>
              <a:rPr lang="ru-RU" altLang="ru-RU" sz="3600" i="1" dirty="0">
                <a:solidFill>
                  <a:schemeClr val="tx1"/>
                </a:solidFill>
                <a:latin typeface="Times New Roman" pitchFamily="18" charset="0"/>
                <a:ea typeface="+mn-ea"/>
                <a:cs typeface="Times New Roman" pitchFamily="18" charset="0"/>
              </a:rPr>
              <a:t>О</a:t>
            </a:r>
            <a:r>
              <a:rPr lang="ru-RU" altLang="ru-RU" sz="3600" i="1" dirty="0" smtClean="0">
                <a:solidFill>
                  <a:schemeClr val="tx1"/>
                </a:solidFill>
                <a:latin typeface="Times New Roman" pitchFamily="18" charset="0"/>
                <a:ea typeface="+mn-ea"/>
                <a:cs typeface="Times New Roman" pitchFamily="18" charset="0"/>
              </a:rPr>
              <a:t>течественной войны»</a:t>
            </a:r>
            <a:r>
              <a:rPr lang="ru-RU" altLang="ru-RU" dirty="0" smtClean="0">
                <a:solidFill>
                  <a:srgbClr val="00B0F0"/>
                </a:solidFill>
                <a:latin typeface="+mn-lt"/>
                <a:ea typeface="+mn-ea"/>
                <a:cs typeface="+mn-cs"/>
              </a:rPr>
              <a:t/>
            </a:r>
            <a:br>
              <a:rPr lang="ru-RU" altLang="ru-RU" dirty="0" smtClean="0">
                <a:solidFill>
                  <a:srgbClr val="00B0F0"/>
                </a:solidFill>
                <a:latin typeface="+mn-lt"/>
                <a:ea typeface="+mn-ea"/>
                <a:cs typeface="+mn-cs"/>
              </a:rPr>
            </a:br>
            <a:r>
              <a:rPr lang="ru-RU" altLang="ru-RU" dirty="0">
                <a:solidFill>
                  <a:srgbClr val="00B0F0"/>
                </a:solidFill>
                <a:latin typeface="+mn-lt"/>
                <a:ea typeface="+mn-ea"/>
                <a:cs typeface="+mn-cs"/>
              </a:rPr>
              <a:t/>
            </a:r>
            <a:br>
              <a:rPr lang="ru-RU" altLang="ru-RU" dirty="0">
                <a:solidFill>
                  <a:srgbClr val="00B0F0"/>
                </a:solidFill>
                <a:latin typeface="+mn-lt"/>
                <a:ea typeface="+mn-ea"/>
                <a:cs typeface="+mn-cs"/>
              </a:rPr>
            </a:br>
            <a:r>
              <a:rPr lang="ru-RU" altLang="ru-RU" dirty="0" smtClean="0">
                <a:solidFill>
                  <a:srgbClr val="00B0F0"/>
                </a:solidFill>
                <a:latin typeface="+mn-lt"/>
                <a:ea typeface="+mn-ea"/>
                <a:cs typeface="+mn-cs"/>
              </a:rPr>
              <a:t/>
            </a:r>
            <a:br>
              <a:rPr lang="ru-RU" altLang="ru-RU" dirty="0" smtClean="0">
                <a:solidFill>
                  <a:srgbClr val="00B0F0"/>
                </a:solidFill>
                <a:latin typeface="+mn-lt"/>
                <a:ea typeface="+mn-ea"/>
                <a:cs typeface="+mn-cs"/>
              </a:rPr>
            </a:br>
            <a:r>
              <a:rPr lang="ru-RU" altLang="ru-RU" dirty="0">
                <a:solidFill>
                  <a:srgbClr val="00B0F0"/>
                </a:solidFill>
                <a:latin typeface="+mn-lt"/>
                <a:ea typeface="+mn-ea"/>
                <a:cs typeface="+mn-cs"/>
              </a:rPr>
              <a:t/>
            </a:r>
            <a:br>
              <a:rPr lang="ru-RU" altLang="ru-RU" dirty="0">
                <a:solidFill>
                  <a:srgbClr val="00B0F0"/>
                </a:solidFill>
                <a:latin typeface="+mn-lt"/>
                <a:ea typeface="+mn-ea"/>
                <a:cs typeface="+mn-cs"/>
              </a:rPr>
            </a:br>
            <a:r>
              <a:rPr lang="ru-RU" altLang="ru-RU" dirty="0" smtClean="0">
                <a:solidFill>
                  <a:srgbClr val="00B0F0"/>
                </a:solidFill>
                <a:latin typeface="+mn-lt"/>
                <a:ea typeface="+mn-ea"/>
                <a:cs typeface="+mn-cs"/>
              </a:rPr>
              <a:t/>
            </a:r>
            <a:br>
              <a:rPr lang="ru-RU" altLang="ru-RU" dirty="0" smtClean="0">
                <a:solidFill>
                  <a:srgbClr val="00B0F0"/>
                </a:solidFill>
                <a:latin typeface="+mn-lt"/>
                <a:ea typeface="+mn-ea"/>
                <a:cs typeface="+mn-cs"/>
              </a:rPr>
            </a:br>
            <a:r>
              <a:rPr lang="ru-RU" altLang="ru-RU" dirty="0">
                <a:solidFill>
                  <a:srgbClr val="00B0F0"/>
                </a:solidFill>
                <a:latin typeface="+mn-lt"/>
                <a:ea typeface="+mn-ea"/>
                <a:cs typeface="+mn-cs"/>
              </a:rPr>
              <a:t/>
            </a:r>
            <a:br>
              <a:rPr lang="ru-RU" altLang="ru-RU" dirty="0">
                <a:solidFill>
                  <a:srgbClr val="00B0F0"/>
                </a:solidFill>
                <a:latin typeface="+mn-lt"/>
                <a:ea typeface="+mn-ea"/>
                <a:cs typeface="+mn-cs"/>
              </a:rPr>
            </a:br>
            <a:r>
              <a:rPr lang="ru-RU" altLang="ru-RU" dirty="0" smtClean="0">
                <a:solidFill>
                  <a:srgbClr val="00B0F0"/>
                </a:solidFill>
                <a:latin typeface="+mn-lt"/>
                <a:ea typeface="+mn-ea"/>
                <a:cs typeface="+mn-cs"/>
              </a:rPr>
              <a:t/>
            </a:r>
            <a:br>
              <a:rPr lang="ru-RU" altLang="ru-RU" dirty="0" smtClean="0">
                <a:solidFill>
                  <a:srgbClr val="00B0F0"/>
                </a:solidFill>
                <a:latin typeface="+mn-lt"/>
                <a:ea typeface="+mn-ea"/>
                <a:cs typeface="+mn-cs"/>
              </a:rPr>
            </a:br>
            <a:r>
              <a:rPr lang="ru-RU" altLang="ru-RU" dirty="0">
                <a:solidFill>
                  <a:srgbClr val="00B0F0"/>
                </a:solidFill>
                <a:latin typeface="+mn-lt"/>
                <a:ea typeface="+mn-ea"/>
                <a:cs typeface="+mn-cs"/>
              </a:rPr>
              <a:t/>
            </a:r>
            <a:br>
              <a:rPr lang="ru-RU" altLang="ru-RU" dirty="0">
                <a:solidFill>
                  <a:srgbClr val="00B0F0"/>
                </a:solidFill>
                <a:latin typeface="+mn-lt"/>
                <a:ea typeface="+mn-ea"/>
                <a:cs typeface="+mn-cs"/>
              </a:rPr>
            </a:br>
            <a:r>
              <a:rPr lang="ru-RU" altLang="ru-RU" dirty="0" smtClean="0">
                <a:solidFill>
                  <a:srgbClr val="00B0F0"/>
                </a:solidFill>
                <a:latin typeface="+mn-lt"/>
                <a:ea typeface="+mn-ea"/>
                <a:cs typeface="+mn-cs"/>
              </a:rPr>
              <a:t/>
            </a:r>
            <a:br>
              <a:rPr lang="ru-RU" altLang="ru-RU" dirty="0" smtClean="0">
                <a:solidFill>
                  <a:srgbClr val="00B0F0"/>
                </a:solidFill>
                <a:latin typeface="+mn-lt"/>
                <a:ea typeface="+mn-ea"/>
                <a:cs typeface="+mn-cs"/>
              </a:rPr>
            </a:br>
            <a:r>
              <a:rPr lang="ru-RU" altLang="ru-RU" dirty="0">
                <a:solidFill>
                  <a:srgbClr val="00B0F0"/>
                </a:solidFill>
                <a:latin typeface="+mn-lt"/>
                <a:ea typeface="+mn-ea"/>
                <a:cs typeface="+mn-cs"/>
              </a:rPr>
              <a:t/>
            </a:r>
            <a:br>
              <a:rPr lang="ru-RU" altLang="ru-RU" dirty="0">
                <a:solidFill>
                  <a:srgbClr val="00B0F0"/>
                </a:solidFill>
                <a:latin typeface="+mn-lt"/>
                <a:ea typeface="+mn-ea"/>
                <a:cs typeface="+mn-cs"/>
              </a:rPr>
            </a:br>
            <a:r>
              <a:rPr lang="ru-RU" altLang="ru-RU" dirty="0" smtClean="0">
                <a:solidFill>
                  <a:srgbClr val="00B0F0"/>
                </a:solidFill>
                <a:latin typeface="+mn-lt"/>
                <a:ea typeface="+mn-ea"/>
                <a:cs typeface="+mn-cs"/>
              </a:rPr>
              <a:t/>
            </a:r>
            <a:br>
              <a:rPr lang="ru-RU" altLang="ru-RU" dirty="0" smtClean="0">
                <a:solidFill>
                  <a:srgbClr val="00B0F0"/>
                </a:solidFill>
                <a:latin typeface="+mn-lt"/>
                <a:ea typeface="+mn-ea"/>
                <a:cs typeface="+mn-cs"/>
              </a:rPr>
            </a:br>
            <a:r>
              <a:rPr lang="ru-RU" altLang="ru-RU" dirty="0" smtClean="0">
                <a:solidFill>
                  <a:srgbClr val="00B0F0"/>
                </a:solidFill>
                <a:latin typeface="+mn-lt"/>
                <a:ea typeface="+mn-ea"/>
                <a:cs typeface="+mn-cs"/>
              </a:rPr>
              <a:t/>
            </a:r>
            <a:br>
              <a:rPr lang="ru-RU" altLang="ru-RU" dirty="0" smtClean="0">
                <a:solidFill>
                  <a:srgbClr val="00B0F0"/>
                </a:solidFill>
                <a:latin typeface="+mn-lt"/>
                <a:ea typeface="+mn-ea"/>
                <a:cs typeface="+mn-cs"/>
              </a:rPr>
            </a:br>
            <a:r>
              <a:rPr lang="ru-RU" altLang="ru-RU" dirty="0">
                <a:solidFill>
                  <a:srgbClr val="00B0F0"/>
                </a:solidFill>
                <a:latin typeface="+mn-lt"/>
                <a:ea typeface="+mn-ea"/>
                <a:cs typeface="+mn-cs"/>
              </a:rPr>
              <a:t/>
            </a:r>
            <a:br>
              <a:rPr lang="ru-RU" altLang="ru-RU" dirty="0">
                <a:solidFill>
                  <a:srgbClr val="00B0F0"/>
                </a:solidFill>
                <a:latin typeface="+mn-lt"/>
                <a:ea typeface="+mn-ea"/>
                <a:cs typeface="+mn-cs"/>
              </a:rPr>
            </a:br>
            <a:r>
              <a:rPr lang="ru-RU" altLang="ru-RU" sz="4800" dirty="0">
                <a:solidFill>
                  <a:srgbClr val="00B0F0"/>
                </a:solidFill>
              </a:rPr>
              <a:t/>
            </a:r>
            <a:br>
              <a:rPr lang="ru-RU" altLang="ru-RU" sz="4800" dirty="0">
                <a:solidFill>
                  <a:srgbClr val="00B0F0"/>
                </a:solidFill>
              </a:rPr>
            </a:br>
            <a:r>
              <a:rPr lang="ru-RU" altLang="ru-RU" sz="4000" dirty="0">
                <a:solidFill>
                  <a:schemeClr val="tx1"/>
                </a:solidFill>
                <a:latin typeface="Times New Roman" pitchFamily="18" charset="0"/>
                <a:cs typeface="Times New Roman" pitchFamily="18" charset="0"/>
              </a:rPr>
              <a:t>Проект на </a:t>
            </a:r>
            <a:r>
              <a:rPr lang="ru-RU" altLang="ru-RU" sz="4000" dirty="0" smtClean="0">
                <a:solidFill>
                  <a:schemeClr val="tx1"/>
                </a:solidFill>
                <a:latin typeface="Times New Roman" pitchFamily="18" charset="0"/>
                <a:cs typeface="Times New Roman" pitchFamily="18" charset="0"/>
              </a:rPr>
              <a:t>тему:</a:t>
            </a:r>
            <a:r>
              <a:rPr lang="ru-RU" altLang="ru-RU" sz="4000" dirty="0">
                <a:solidFill>
                  <a:schemeClr val="tx1"/>
                </a:solidFill>
                <a:latin typeface="Times New Roman" pitchFamily="18" charset="0"/>
                <a:cs typeface="Times New Roman" pitchFamily="18" charset="0"/>
              </a:rPr>
              <a:t/>
            </a:r>
            <a:br>
              <a:rPr lang="ru-RU" altLang="ru-RU" sz="4000" dirty="0">
                <a:solidFill>
                  <a:schemeClr val="tx1"/>
                </a:solidFill>
                <a:latin typeface="Times New Roman" pitchFamily="18" charset="0"/>
                <a:cs typeface="Times New Roman" pitchFamily="18" charset="0"/>
              </a:rPr>
            </a:br>
            <a:r>
              <a:rPr lang="ru-RU" altLang="ru-RU" sz="4000" dirty="0" smtClean="0">
                <a:solidFill>
                  <a:schemeClr val="tx1"/>
                </a:solidFill>
                <a:latin typeface="Times New Roman" pitchFamily="18" charset="0"/>
                <a:cs typeface="Times New Roman" pitchFamily="18" charset="0"/>
              </a:rPr>
              <a:t>Наши прадедушки-герои Великой Отечественной войны.</a:t>
            </a:r>
          </a:p>
        </p:txBody>
      </p:sp>
      <p:pic>
        <p:nvPicPr>
          <p:cNvPr id="5122" name="Picture 6" descr="Star_Vic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18447">
            <a:off x="4485608" y="314971"/>
            <a:ext cx="23241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4"/>
          <p:cNvSpPr>
            <a:spLocks noGrp="1" noChangeArrowheads="1"/>
          </p:cNvSpPr>
          <p:nvPr>
            <p:ph type="subTitle" idx="1"/>
          </p:nvPr>
        </p:nvSpPr>
        <p:spPr>
          <a:xfrm>
            <a:off x="3498932" y="4783138"/>
            <a:ext cx="3197763" cy="2381250"/>
          </a:xfrm>
        </p:spPr>
        <p:txBody>
          <a:bodyPr>
            <a:noAutofit/>
          </a:bodyPr>
          <a:lstStyle/>
          <a:p>
            <a:pPr eaLnBrk="1" hangingPunct="1">
              <a:lnSpc>
                <a:spcPct val="80000"/>
              </a:lnSpc>
            </a:pPr>
            <a:r>
              <a:rPr lang="ru-RU" altLang="ru-RU" sz="2400" b="1" dirty="0" smtClean="0">
                <a:solidFill>
                  <a:schemeClr val="tx1"/>
                </a:solidFill>
                <a:latin typeface="Times New Roman" pitchFamily="18" charset="0"/>
                <a:cs typeface="Times New Roman" pitchFamily="18" charset="0"/>
              </a:rPr>
              <a:t>Выполнила:</a:t>
            </a:r>
          </a:p>
          <a:p>
            <a:pPr eaLnBrk="1" hangingPunct="1">
              <a:lnSpc>
                <a:spcPct val="80000"/>
              </a:lnSpc>
            </a:pPr>
            <a:r>
              <a:rPr lang="ru-RU" altLang="ru-RU" sz="2400" b="1" dirty="0">
                <a:solidFill>
                  <a:schemeClr val="tx1"/>
                </a:solidFill>
                <a:latin typeface="Times New Roman" pitchFamily="18" charset="0"/>
                <a:cs typeface="Times New Roman" pitchFamily="18" charset="0"/>
              </a:rPr>
              <a:t>ученица </a:t>
            </a:r>
            <a:r>
              <a:rPr lang="ru-RU" altLang="ru-RU" sz="2400" b="1" dirty="0" smtClean="0">
                <a:solidFill>
                  <a:schemeClr val="tx1"/>
                </a:solidFill>
                <a:latin typeface="Times New Roman" pitchFamily="18" charset="0"/>
                <a:cs typeface="Times New Roman" pitchFamily="18" charset="0"/>
              </a:rPr>
              <a:t>5-А класса</a:t>
            </a:r>
            <a:endParaRPr lang="ru-RU" altLang="ru-RU" sz="2400" b="1" dirty="0">
              <a:solidFill>
                <a:schemeClr val="tx1"/>
              </a:solidFill>
              <a:latin typeface="Times New Roman" pitchFamily="18" charset="0"/>
              <a:cs typeface="Times New Roman" pitchFamily="18" charset="0"/>
            </a:endParaRPr>
          </a:p>
          <a:p>
            <a:pPr eaLnBrk="1" hangingPunct="1">
              <a:lnSpc>
                <a:spcPct val="80000"/>
              </a:lnSpc>
            </a:pPr>
            <a:r>
              <a:rPr lang="ru-RU" altLang="ru-RU" sz="2400" b="1" dirty="0" smtClean="0">
                <a:solidFill>
                  <a:schemeClr val="tx1"/>
                </a:solidFill>
                <a:latin typeface="Times New Roman" pitchFamily="18" charset="0"/>
                <a:cs typeface="Times New Roman" pitchFamily="18" charset="0"/>
              </a:rPr>
              <a:t>Перепелица Татьяна</a:t>
            </a:r>
          </a:p>
          <a:p>
            <a:pPr eaLnBrk="1" hangingPunct="1">
              <a:lnSpc>
                <a:spcPct val="80000"/>
              </a:lnSpc>
            </a:pPr>
            <a:r>
              <a:rPr lang="ru-RU" altLang="ru-RU" sz="2400" b="1" dirty="0" smtClean="0">
                <a:solidFill>
                  <a:schemeClr val="tx1"/>
                </a:solidFill>
                <a:latin typeface="Times New Roman" pitchFamily="18" charset="0"/>
                <a:cs typeface="Times New Roman" pitchFamily="18" charset="0"/>
              </a:rPr>
              <a:t>Руководитель</a:t>
            </a:r>
            <a:r>
              <a:rPr lang="en-US" altLang="ru-RU" sz="2400" b="1" dirty="0" smtClean="0">
                <a:solidFill>
                  <a:schemeClr val="tx1"/>
                </a:solidFill>
                <a:latin typeface="Times New Roman" pitchFamily="18" charset="0"/>
                <a:cs typeface="Times New Roman" pitchFamily="18" charset="0"/>
              </a:rPr>
              <a:t>:</a:t>
            </a:r>
            <a:endParaRPr lang="ru-RU" altLang="ru-RU" sz="2400" b="1" dirty="0" smtClean="0">
              <a:solidFill>
                <a:schemeClr val="tx1"/>
              </a:solidFill>
              <a:latin typeface="Times New Roman" pitchFamily="18" charset="0"/>
              <a:cs typeface="Times New Roman" pitchFamily="18" charset="0"/>
            </a:endParaRPr>
          </a:p>
          <a:p>
            <a:pPr eaLnBrk="1" hangingPunct="1">
              <a:lnSpc>
                <a:spcPct val="80000"/>
              </a:lnSpc>
            </a:pPr>
            <a:r>
              <a:rPr lang="ru-RU" altLang="ru-RU" sz="2400" b="1" dirty="0" smtClean="0">
                <a:solidFill>
                  <a:schemeClr val="tx1"/>
                </a:solidFill>
                <a:latin typeface="Times New Roman" pitchFamily="18" charset="0"/>
                <a:cs typeface="Times New Roman" pitchFamily="18" charset="0"/>
              </a:rPr>
              <a:t>Зубенко Е.В</a:t>
            </a:r>
            <a:r>
              <a:rPr lang="ru-RU" altLang="ru-RU" sz="2400" b="1" dirty="0">
                <a:solidFill>
                  <a:schemeClr val="tx1"/>
                </a:solidFill>
                <a:latin typeface="Times New Roman" pitchFamily="18" charset="0"/>
                <a:cs typeface="Times New Roman" pitchFamily="18" charset="0"/>
              </a:rPr>
              <a:t>.</a:t>
            </a:r>
            <a:endParaRPr lang="ru-RU" altLang="ru-RU" sz="2400" b="1" dirty="0" smtClean="0">
              <a:solidFill>
                <a:schemeClr val="tx1"/>
              </a:solidFill>
              <a:latin typeface="Times New Roman" pitchFamily="18" charset="0"/>
              <a:cs typeface="Times New Roman" pitchFamily="18" charset="0"/>
            </a:endParaRPr>
          </a:p>
        </p:txBody>
      </p:sp>
      <p:sp>
        <p:nvSpPr>
          <p:cNvPr id="3076" name="Text Box 7"/>
          <p:cNvSpPr txBox="1">
            <a:spLocks noChangeArrowheads="1"/>
          </p:cNvSpPr>
          <p:nvPr/>
        </p:nvSpPr>
        <p:spPr bwMode="auto">
          <a:xfrm>
            <a:off x="2196024" y="8193088"/>
            <a:ext cx="255377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lnSpc>
                <a:spcPct val="80000"/>
              </a:lnSpc>
              <a:spcBef>
                <a:spcPct val="20000"/>
              </a:spcBef>
              <a:buClr>
                <a:schemeClr val="hlink"/>
              </a:buClr>
              <a:buSzPct val="80000"/>
              <a:defRPr/>
            </a:pPr>
            <a:r>
              <a:rPr lang="ru-RU" altLang="ru-RU" sz="2000" b="1" dirty="0" smtClean="0">
                <a:effectLst>
                  <a:outerShdw blurRad="38100" dist="38100" dir="2700000" algn="tl">
                    <a:srgbClr val="000000"/>
                  </a:outerShdw>
                </a:effectLst>
                <a:latin typeface="Times New Roman" pitchFamily="18" charset="0"/>
                <a:cs typeface="Times New Roman" pitchFamily="18" charset="0"/>
              </a:rPr>
              <a:t> г. Ровеньки – 2025 г.</a:t>
            </a:r>
            <a:endParaRPr lang="ru-RU" altLang="ru-RU" sz="2000" b="1" dirty="0">
              <a:effectLst>
                <a:outerShdw blurRad="38100" dist="38100" dir="2700000" algn="tl">
                  <a:srgbClr val="000000"/>
                </a:outerShdw>
              </a:effectLst>
              <a:latin typeface="Times New Roman" pitchFamily="18" charset="0"/>
              <a:cs typeface="Times New Roman" pitchFamily="18" charset="0"/>
            </a:endParaRPr>
          </a:p>
        </p:txBody>
      </p:sp>
      <p:sp>
        <p:nvSpPr>
          <p:cNvPr id="5126" name="Text Box 9"/>
          <p:cNvSpPr txBox="1">
            <a:spLocks noChangeArrowheads="1"/>
          </p:cNvSpPr>
          <p:nvPr/>
        </p:nvSpPr>
        <p:spPr bwMode="auto">
          <a:xfrm>
            <a:off x="944563" y="7164388"/>
            <a:ext cx="1841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ru-RU" altLang="ru-RU"/>
          </a:p>
        </p:txBody>
      </p:sp>
      <p:sp>
        <p:nvSpPr>
          <p:cNvPr id="5127" name="Text Box 11"/>
          <p:cNvSpPr txBox="1">
            <a:spLocks noChangeArrowheads="1"/>
          </p:cNvSpPr>
          <p:nvPr/>
        </p:nvSpPr>
        <p:spPr bwMode="auto">
          <a:xfrm>
            <a:off x="2293938" y="8316913"/>
            <a:ext cx="185737"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ru-RU" altLang="ru-RU"/>
          </a:p>
        </p:txBody>
      </p:sp>
      <p:sp>
        <p:nvSpPr>
          <p:cNvPr id="3079" name="Text Box 13"/>
          <p:cNvSpPr txBox="1">
            <a:spLocks noChangeArrowheads="1"/>
          </p:cNvSpPr>
          <p:nvPr/>
        </p:nvSpPr>
        <p:spPr bwMode="auto">
          <a:xfrm>
            <a:off x="0" y="257188"/>
            <a:ext cx="508518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ru-RU" altLang="ru-RU" sz="2000" dirty="0" smtClean="0">
                <a:effectLst>
                  <a:outerShdw blurRad="38100" dist="38100" dir="2700000" algn="tl">
                    <a:srgbClr val="000000"/>
                  </a:outerShdw>
                </a:effectLst>
                <a:latin typeface="Times New Roman" pitchFamily="18" charset="0"/>
                <a:cs typeface="Times New Roman" pitchFamily="18" charset="0"/>
              </a:rPr>
              <a:t>Государственное бюджетное общеобразовательное учреждение</a:t>
            </a:r>
          </a:p>
          <a:p>
            <a:pPr algn="ctr" eaLnBrk="1" hangingPunct="1">
              <a:defRPr/>
            </a:pPr>
            <a:r>
              <a:rPr lang="ru-RU" altLang="ru-RU" sz="2000" dirty="0" smtClean="0">
                <a:effectLst>
                  <a:outerShdw blurRad="38100" dist="38100" dir="2700000" algn="tl">
                    <a:srgbClr val="000000"/>
                  </a:outerShdw>
                </a:effectLst>
                <a:latin typeface="Times New Roman" pitchFamily="18" charset="0"/>
                <a:cs typeface="Times New Roman" pitchFamily="18" charset="0"/>
              </a:rPr>
              <a:t>Луганской Народной Республики</a:t>
            </a:r>
          </a:p>
          <a:p>
            <a:pPr algn="ctr" eaLnBrk="1" hangingPunct="1">
              <a:defRPr/>
            </a:pPr>
            <a:r>
              <a:rPr lang="ru-RU" altLang="ru-RU" sz="2000" dirty="0" smtClean="0">
                <a:effectLst>
                  <a:outerShdw blurRad="38100" dist="38100" dir="2700000" algn="tl">
                    <a:srgbClr val="000000"/>
                  </a:outerShdw>
                </a:effectLst>
                <a:latin typeface="Times New Roman" pitchFamily="18" charset="0"/>
                <a:cs typeface="Times New Roman" pitchFamily="18" charset="0"/>
              </a:rPr>
              <a:t>«</a:t>
            </a:r>
            <a:r>
              <a:rPr lang="ru-RU" altLang="ru-RU" sz="2000" dirty="0" err="1" smtClean="0">
                <a:effectLst>
                  <a:outerShdw blurRad="38100" dist="38100" dir="2700000" algn="tl">
                    <a:srgbClr val="000000"/>
                  </a:outerShdw>
                </a:effectLst>
                <a:latin typeface="Times New Roman" pitchFamily="18" charset="0"/>
                <a:cs typeface="Times New Roman" pitchFamily="18" charset="0"/>
              </a:rPr>
              <a:t>Ровеньковская</a:t>
            </a:r>
            <a:r>
              <a:rPr lang="ru-RU" altLang="ru-RU" sz="2000" dirty="0" smtClean="0">
                <a:effectLst>
                  <a:outerShdw blurRad="38100" dist="38100" dir="2700000" algn="tl">
                    <a:srgbClr val="000000"/>
                  </a:outerShdw>
                </a:effectLst>
                <a:latin typeface="Times New Roman" pitchFamily="18" charset="0"/>
                <a:cs typeface="Times New Roman" pitchFamily="18" charset="0"/>
              </a:rPr>
              <a:t> школа № 8 им. </a:t>
            </a:r>
          </a:p>
          <a:p>
            <a:pPr algn="ctr" eaLnBrk="1" hangingPunct="1">
              <a:defRPr/>
            </a:pPr>
            <a:r>
              <a:rPr lang="ru-RU" altLang="ru-RU" sz="2000" dirty="0" smtClean="0">
                <a:effectLst>
                  <a:outerShdw blurRad="38100" dist="38100" dir="2700000" algn="tl">
                    <a:srgbClr val="000000"/>
                  </a:outerShdw>
                </a:effectLst>
                <a:latin typeface="Times New Roman" pitchFamily="18" charset="0"/>
                <a:cs typeface="Times New Roman" pitchFamily="18" charset="0"/>
              </a:rPr>
              <a:t>С.В. Полуянова</a:t>
            </a:r>
            <a:r>
              <a:rPr lang="ru-RU" altLang="ru-RU" sz="2000" dirty="0" smtClean="0">
                <a:effectLst>
                  <a:outerShdw blurRad="38100" dist="38100" dir="2700000" algn="tl">
                    <a:srgbClr val="000000"/>
                  </a:outerShdw>
                </a:effectLst>
                <a:latin typeface="+mn-lt"/>
                <a:cs typeface="+mn-cs"/>
              </a:rPr>
              <a:t>» </a:t>
            </a:r>
            <a:endParaRPr lang="ru-RU" altLang="ru-RU" sz="2000" dirty="0">
              <a:effectLst>
                <a:outerShdw blurRad="38100" dist="38100" dir="2700000" algn="tl">
                  <a:srgbClr val="000000"/>
                </a:outerShdw>
              </a:effectLst>
              <a:latin typeface="+mn-lt"/>
              <a:cs typeface="+mn-cs"/>
            </a:endParaRPr>
          </a:p>
        </p:txBody>
      </p:sp>
      <p:pic>
        <p:nvPicPr>
          <p:cNvPr id="512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60" y="4211959"/>
            <a:ext cx="2842070" cy="3786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Прямоугольник 3"/>
          <p:cNvSpPr>
            <a:spLocks noChangeArrowheads="1"/>
          </p:cNvSpPr>
          <p:nvPr/>
        </p:nvSpPr>
        <p:spPr bwMode="auto">
          <a:xfrm>
            <a:off x="115888" y="539750"/>
            <a:ext cx="66262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sz="2800" b="1" i="1" dirty="0">
                <a:latin typeface="Times New Roman" pitchFamily="18" charset="0"/>
                <a:cs typeface="Times New Roman" pitchFamily="18" charset="0"/>
              </a:rPr>
              <a:t>Мой </a:t>
            </a:r>
            <a:r>
              <a:rPr lang="ru-RU" sz="2800" b="1" i="1" dirty="0" smtClean="0">
                <a:latin typeface="Times New Roman" pitchFamily="18" charset="0"/>
                <a:cs typeface="Times New Roman" pitchFamily="18" charset="0"/>
              </a:rPr>
              <a:t>прадедушка</a:t>
            </a:r>
          </a:p>
          <a:p>
            <a:pPr algn="ctr"/>
            <a:r>
              <a:rPr lang="ru-RU" sz="2800" b="1" i="1" dirty="0" smtClean="0">
                <a:latin typeface="Times New Roman" pitchFamily="18" charset="0"/>
                <a:cs typeface="Times New Roman" pitchFamily="18" charset="0"/>
              </a:rPr>
              <a:t>Воронин </a:t>
            </a:r>
            <a:r>
              <a:rPr lang="ru-RU" sz="2800" b="1" i="1" dirty="0">
                <a:latin typeface="Times New Roman" pitchFamily="18" charset="0"/>
                <a:cs typeface="Times New Roman" pitchFamily="18" charset="0"/>
              </a:rPr>
              <a:t>Афанасий Петрович   </a:t>
            </a:r>
          </a:p>
        </p:txBody>
      </p:sp>
      <p:pic>
        <p:nvPicPr>
          <p:cNvPr id="14341" name="Picture 7" descr="C:\Users\Andrey\AppData\Local\Temp\Rar$DIa11312.36772\Screenshot_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768" y="1755701"/>
            <a:ext cx="4340225" cy="642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87114" y="229227"/>
            <a:ext cx="6390134" cy="670886"/>
          </a:xfrm>
        </p:spPr>
        <p:txBody>
          <a:bodyPr/>
          <a:lstStyle/>
          <a:p>
            <a:pPr marL="0" indent="0" algn="ctr" eaLnBrk="1" fontAlgn="auto" hangingPunct="1">
              <a:spcAft>
                <a:spcPts val="0"/>
              </a:spcAft>
              <a:buClr>
                <a:schemeClr val="accent6">
                  <a:lumMod val="75000"/>
                </a:schemeClr>
              </a:buClr>
              <a:buFont typeface="Georgia" pitchFamily="18" charset="0"/>
              <a:buNone/>
              <a:defRPr/>
            </a:pPr>
            <a:r>
              <a:rPr lang="ru-RU" altLang="ru-RU" sz="2800" i="1" dirty="0" smtClean="0">
                <a:solidFill>
                  <a:schemeClr val="tx1"/>
                </a:solidFill>
                <a:latin typeface="Times New Roman" pitchFamily="18" charset="0"/>
                <a:cs typeface="Times New Roman" pitchFamily="18" charset="0"/>
              </a:rPr>
              <a:t>Биография  прадедушки</a:t>
            </a:r>
          </a:p>
        </p:txBody>
      </p:sp>
      <p:sp>
        <p:nvSpPr>
          <p:cNvPr id="15363" name="Прямоугольник 1"/>
          <p:cNvSpPr>
            <a:spLocks noChangeArrowheads="1"/>
          </p:cNvSpPr>
          <p:nvPr/>
        </p:nvSpPr>
        <p:spPr bwMode="auto">
          <a:xfrm>
            <a:off x="431800" y="900113"/>
            <a:ext cx="6100763" cy="769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400" dirty="0">
                <a:latin typeface="Times New Roman" pitchFamily="18" charset="0"/>
                <a:cs typeface="Times New Roman" pitchFamily="18" charset="0"/>
              </a:rPr>
              <a:t>	Воронин Афанасий Петрович родился 12.02.1923 г. в </a:t>
            </a:r>
            <a:r>
              <a:rPr lang="ru-RU" sz="1400" dirty="0" err="1">
                <a:latin typeface="Times New Roman" pitchFamily="18" charset="0"/>
                <a:cs typeface="Times New Roman" pitchFamily="18" charset="0"/>
              </a:rPr>
              <a:t>с.Орехово</a:t>
            </a:r>
            <a:r>
              <a:rPr lang="ru-RU" sz="1400" dirty="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Антрацитовского</a:t>
            </a:r>
            <a:r>
              <a:rPr lang="ru-RU" sz="1400" dirty="0" smtClean="0">
                <a:latin typeface="Times New Roman" pitchFamily="18" charset="0"/>
                <a:cs typeface="Times New Roman" pitchFamily="18" charset="0"/>
              </a:rPr>
              <a:t> района </a:t>
            </a:r>
            <a:r>
              <a:rPr lang="ru-RU" sz="1400" dirty="0" err="1">
                <a:latin typeface="Times New Roman" pitchFamily="18" charset="0"/>
                <a:cs typeface="Times New Roman" pitchFamily="18" charset="0"/>
              </a:rPr>
              <a:t>Ворошиловградской</a:t>
            </a:r>
            <a:r>
              <a:rPr lang="ru-RU" sz="1400" dirty="0">
                <a:latin typeface="Times New Roman" pitchFamily="18" charset="0"/>
                <a:cs typeface="Times New Roman" pitchFamily="18" charset="0"/>
              </a:rPr>
              <a:t> области в семье Петра Титовича и Марии Лукьяновны Ворониных. Пётр Титович воевал в Первую мировую войну. Афанасий, окончив 8 классов, получил специальность электромонтёра. 15 августа 1941 </a:t>
            </a:r>
            <a:r>
              <a:rPr lang="ru-RU" sz="1400" dirty="0" smtClean="0">
                <a:latin typeface="Times New Roman" pitchFamily="18" charset="0"/>
                <a:cs typeface="Times New Roman" pitchFamily="18" charset="0"/>
              </a:rPr>
              <a:t>г. был </a:t>
            </a:r>
            <a:r>
              <a:rPr lang="ru-RU" sz="1400" dirty="0">
                <a:latin typeface="Times New Roman" pitchFamily="18" charset="0"/>
                <a:cs typeface="Times New Roman" pitchFamily="18" charset="0"/>
              </a:rPr>
              <a:t>призван на </a:t>
            </a:r>
            <a:r>
              <a:rPr lang="ru-RU" sz="1400" dirty="0" smtClean="0">
                <a:latin typeface="Times New Roman" pitchFamily="18" charset="0"/>
                <a:cs typeface="Times New Roman" pitchFamily="18" charset="0"/>
              </a:rPr>
              <a:t>действительную военную </a:t>
            </a:r>
            <a:r>
              <a:rPr lang="ru-RU" sz="1400" dirty="0">
                <a:latin typeface="Times New Roman" pitchFamily="18" charset="0"/>
                <a:cs typeface="Times New Roman" pitchFamily="18" charset="0"/>
              </a:rPr>
              <a:t>службу и направлен в часть. С 15 ноября 1941 </a:t>
            </a:r>
            <a:r>
              <a:rPr lang="ru-RU" sz="1400" dirty="0" smtClean="0">
                <a:latin typeface="Times New Roman" pitchFamily="18" charset="0"/>
                <a:cs typeface="Times New Roman" pitchFamily="18" charset="0"/>
              </a:rPr>
              <a:t>г. </a:t>
            </a:r>
            <a:r>
              <a:rPr lang="ru-RU" sz="1400" dirty="0">
                <a:latin typeface="Times New Roman" pitchFamily="18" charset="0"/>
                <a:cs typeface="Times New Roman" pitchFamily="18" charset="0"/>
              </a:rPr>
              <a:t>по декабрь 1943 </a:t>
            </a:r>
            <a:r>
              <a:rPr lang="ru-RU" sz="1400" dirty="0" smtClean="0">
                <a:latin typeface="Times New Roman" pitchFamily="18" charset="0"/>
                <a:cs typeface="Times New Roman" pitchFamily="18" charset="0"/>
              </a:rPr>
              <a:t>г. в </a:t>
            </a:r>
            <a:r>
              <a:rPr lang="ru-RU" sz="1400" dirty="0">
                <a:latin typeface="Times New Roman" pitchFamily="18" charset="0"/>
                <a:cs typeface="Times New Roman" pitchFamily="18" charset="0"/>
              </a:rPr>
              <a:t>составе 47 полка связи был линейным надсмотрщиком. С 9 августа 1945 </a:t>
            </a:r>
            <a:r>
              <a:rPr lang="ru-RU" sz="1400" dirty="0" smtClean="0">
                <a:latin typeface="Times New Roman" pitchFamily="18" charset="0"/>
                <a:cs typeface="Times New Roman" pitchFamily="18" charset="0"/>
              </a:rPr>
              <a:t>г. </a:t>
            </a:r>
            <a:r>
              <a:rPr lang="ru-RU" sz="1400" dirty="0">
                <a:latin typeface="Times New Roman" pitchFamily="18" charset="0"/>
                <a:cs typeface="Times New Roman" pitchFamily="18" charset="0"/>
              </a:rPr>
              <a:t>по 3 сентября 1945 г. воевал в войне с Японией в составе 4 отдельного полка связи  в должности </a:t>
            </a:r>
            <a:r>
              <a:rPr lang="ru-RU" sz="1400" dirty="0" smtClean="0">
                <a:latin typeface="Times New Roman" pitchFamily="18" charset="0"/>
                <a:cs typeface="Times New Roman" pitchFamily="18" charset="0"/>
              </a:rPr>
              <a:t>старшего линейного надсмотрщика.  </a:t>
            </a:r>
            <a:r>
              <a:rPr lang="ru-RU" sz="1400" dirty="0">
                <a:latin typeface="Times New Roman" pitchFamily="18" charset="0"/>
                <a:cs typeface="Times New Roman" pitchFamily="18" charset="0"/>
              </a:rPr>
              <a:t>Правительственные награды и нагрудные знаки: Орден </a:t>
            </a:r>
            <a:r>
              <a:rPr lang="ru-RU" sz="1400" dirty="0" smtClean="0">
                <a:latin typeface="Times New Roman" pitchFamily="18" charset="0"/>
                <a:cs typeface="Times New Roman" pitchFamily="18" charset="0"/>
              </a:rPr>
              <a:t>Красной звезды, </a:t>
            </a:r>
            <a:r>
              <a:rPr lang="ru-RU" sz="1400" dirty="0">
                <a:latin typeface="Times New Roman" pitchFamily="18" charset="0"/>
                <a:cs typeface="Times New Roman" pitchFamily="18" charset="0"/>
              </a:rPr>
              <a:t>«За боевые заслуги», медаль «За победу над Германией», «За победу над Японией», «За Будапешт», «За Вену», «За Прагу». Верховный главнокомандующий генералиссимус Советского Союза товарищ Сталин 28 февраля 1947 года объявил десять благодарностей </a:t>
            </a:r>
            <a:r>
              <a:rPr lang="ru-RU" sz="1400" dirty="0" smtClean="0">
                <a:latin typeface="Times New Roman" pitchFamily="18" charset="0"/>
                <a:cs typeface="Times New Roman" pitchFamily="18" charset="0"/>
              </a:rPr>
              <a:t>Воронину Афанасию Петровичу за </a:t>
            </a:r>
            <a:r>
              <a:rPr lang="ru-RU" sz="1400" dirty="0">
                <a:latin typeface="Times New Roman" pitchFamily="18" charset="0"/>
                <a:cs typeface="Times New Roman" pitchFamily="18" charset="0"/>
              </a:rPr>
              <a:t>отвагу, мужество, мастерство, проявленные в боях за овладение городами: </a:t>
            </a:r>
            <a:r>
              <a:rPr lang="ru-RU" sz="1400" dirty="0" err="1">
                <a:latin typeface="Times New Roman" pitchFamily="18" charset="0"/>
                <a:cs typeface="Times New Roman" pitchFamily="18" charset="0"/>
              </a:rPr>
              <a:t>Фокшаны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Рымникул</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Серет</a:t>
            </a:r>
            <a:r>
              <a:rPr lang="ru-RU" sz="1400" dirty="0">
                <a:latin typeface="Times New Roman" pitchFamily="18" charset="0"/>
                <a:cs typeface="Times New Roman" pitchFamily="18" charset="0"/>
              </a:rPr>
              <a:t>, Плоешти, </a:t>
            </a:r>
            <a:r>
              <a:rPr lang="ru-RU" sz="1400" dirty="0" smtClean="0">
                <a:latin typeface="Times New Roman" pitchFamily="18" charset="0"/>
                <a:cs typeface="Times New Roman" pitchFamily="18" charset="0"/>
              </a:rPr>
              <a:t>Дебрецен (</a:t>
            </a:r>
            <a:r>
              <a:rPr lang="ru-RU" sz="1400" dirty="0">
                <a:latin typeface="Times New Roman" pitchFamily="18" charset="0"/>
                <a:cs typeface="Times New Roman" pitchFamily="18" charset="0"/>
              </a:rPr>
              <a:t>Румыния), </a:t>
            </a:r>
            <a:r>
              <a:rPr lang="ru-RU" sz="1400" dirty="0" err="1">
                <a:latin typeface="Times New Roman" pitchFamily="18" charset="0"/>
                <a:cs typeface="Times New Roman" pitchFamily="18" charset="0"/>
              </a:rPr>
              <a:t>Балаш-Шадьярмат</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Ноград</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Вац</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Асод</a:t>
            </a:r>
            <a:r>
              <a:rPr lang="ru-RU" sz="1400" dirty="0">
                <a:latin typeface="Times New Roman" pitchFamily="18" charset="0"/>
                <a:cs typeface="Times New Roman" pitchFamily="18" charset="0"/>
              </a:rPr>
              <a:t>, Эрни, </a:t>
            </a:r>
            <a:r>
              <a:rPr lang="ru-RU" sz="1400" dirty="0" err="1">
                <a:latin typeface="Times New Roman" pitchFamily="18" charset="0"/>
                <a:cs typeface="Times New Roman" pitchFamily="18" charset="0"/>
              </a:rPr>
              <a:t>Секешфехервар</a:t>
            </a:r>
            <a:r>
              <a:rPr lang="ru-RU" sz="1400" dirty="0">
                <a:latin typeface="Times New Roman" pitchFamily="18" charset="0"/>
                <a:cs typeface="Times New Roman" pitchFamily="18" charset="0"/>
              </a:rPr>
              <a:t>, Мор, </a:t>
            </a:r>
            <a:r>
              <a:rPr lang="ru-RU" sz="1400" dirty="0" err="1">
                <a:latin typeface="Times New Roman" pitchFamily="18" charset="0"/>
                <a:cs typeface="Times New Roman" pitchFamily="18" charset="0"/>
              </a:rPr>
              <a:t>Зирез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Веспрем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Эньинг</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Сомбатель</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Капувар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Кесег</a:t>
            </a:r>
            <a:r>
              <a:rPr lang="ru-RU" sz="1400" dirty="0">
                <a:latin typeface="Times New Roman" pitchFamily="18" charset="0"/>
                <a:cs typeface="Times New Roman" pitchFamily="18" charset="0"/>
              </a:rPr>
              <a:t>(Венгрия), Брно, </a:t>
            </a:r>
            <a:r>
              <a:rPr lang="ru-RU" sz="1400" dirty="0" err="1">
                <a:latin typeface="Times New Roman" pitchFamily="18" charset="0"/>
                <a:cs typeface="Times New Roman" pitchFamily="18" charset="0"/>
              </a:rPr>
              <a:t>Яромижице</a:t>
            </a:r>
            <a:r>
              <a:rPr lang="ru-RU" sz="1400" dirty="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Зноимо</a:t>
            </a:r>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Чехословакия), Вена, </a:t>
            </a:r>
            <a:r>
              <a:rPr lang="ru-RU" sz="1400" dirty="0" err="1">
                <a:latin typeface="Times New Roman" pitchFamily="18" charset="0"/>
                <a:cs typeface="Times New Roman" pitchFamily="18" charset="0"/>
              </a:rPr>
              <a:t>Коллабрун</a:t>
            </a:r>
            <a:r>
              <a:rPr lang="ru-RU" sz="1400" dirty="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Штоккерау</a:t>
            </a:r>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Австрия) и за победу над Японией. Звание рядовой гвардии красноармеец. Дата совершения подвига: </a:t>
            </a:r>
            <a:r>
              <a:rPr lang="ru-RU" sz="1400" b="1" dirty="0">
                <a:latin typeface="Times New Roman" pitchFamily="18" charset="0"/>
                <a:cs typeface="Times New Roman" pitchFamily="18" charset="0"/>
              </a:rPr>
              <a:t>21.03.1945</a:t>
            </a:r>
            <a:r>
              <a:rPr lang="ru-RU" sz="1400" b="1" dirty="0" smtClean="0">
                <a:latin typeface="Times New Roman" pitchFamily="18" charset="0"/>
                <a:cs typeface="Times New Roman" pitchFamily="18" charset="0"/>
              </a:rPr>
              <a:t>, 23.03.1945 </a:t>
            </a:r>
            <a:r>
              <a:rPr lang="ru-RU" sz="1400" u="sng" dirty="0">
                <a:latin typeface="Times New Roman" pitchFamily="18" charset="0"/>
                <a:cs typeface="Times New Roman" pitchFamily="18" charset="0"/>
                <a:hlinkClick r:id="rId2"/>
              </a:rPr>
              <a:t>https://poisk.re/awards/44054270</a:t>
            </a:r>
            <a:endParaRPr lang="ru-RU" sz="1400" dirty="0">
              <a:latin typeface="Times New Roman" pitchFamily="18" charset="0"/>
              <a:cs typeface="Times New Roman" pitchFamily="18" charset="0"/>
            </a:endParaRPr>
          </a:p>
          <a:p>
            <a:r>
              <a:rPr lang="ru-RU" sz="1400" dirty="0">
                <a:latin typeface="Times New Roman" pitchFamily="18" charset="0"/>
                <a:cs typeface="Times New Roman" pitchFamily="18" charset="0"/>
              </a:rPr>
              <a:t>	После войны Афанасий Петрович женился на Екатерине Яковлевне. У них родились трое детей: Валентина, Василий и Любовь 12.03.1957 (бабушка </a:t>
            </a:r>
            <a:r>
              <a:rPr lang="ru-RU" sz="1400" dirty="0" smtClean="0">
                <a:latin typeface="Times New Roman" pitchFamily="18" charset="0"/>
                <a:cs typeface="Times New Roman" pitchFamily="18" charset="0"/>
              </a:rPr>
              <a:t>Татьяна </a:t>
            </a:r>
            <a:r>
              <a:rPr lang="ru-RU" sz="1400" dirty="0">
                <a:latin typeface="Times New Roman" pitchFamily="18" charset="0"/>
                <a:cs typeface="Times New Roman" pitchFamily="18" charset="0"/>
              </a:rPr>
              <a:t>по отцовской линии). Афанасий прошел специальную переподготовку по </a:t>
            </a:r>
            <a:r>
              <a:rPr lang="ru-RU" sz="1400" dirty="0" err="1">
                <a:latin typeface="Times New Roman" pitchFamily="18" charset="0"/>
                <a:cs typeface="Times New Roman" pitchFamily="18" charset="0"/>
              </a:rPr>
              <a:t>электровзрыванию</a:t>
            </a:r>
            <a:r>
              <a:rPr lang="ru-RU" sz="1400" dirty="0">
                <a:latin typeface="Times New Roman" pitchFamily="18" charset="0"/>
                <a:cs typeface="Times New Roman" pitchFamily="18" charset="0"/>
              </a:rPr>
              <a:t> и работал на шахте в шахтоуправлении Дзержинском. Екатерина Яковлевна была учительницей. Всю войну и всю жизнь рядом с ним была </a:t>
            </a:r>
            <a:r>
              <a:rPr lang="ru-RU" sz="1400" dirty="0" smtClean="0">
                <a:latin typeface="Times New Roman" pitchFamily="18" charset="0"/>
                <a:cs typeface="Times New Roman" pitchFamily="18" charset="0"/>
              </a:rPr>
              <a:t>гармонь. </a:t>
            </a:r>
            <a:r>
              <a:rPr lang="ru-RU" sz="1400" dirty="0">
                <a:latin typeface="Times New Roman" pitchFamily="18" charset="0"/>
                <a:cs typeface="Times New Roman" pitchFamily="18" charset="0"/>
              </a:rPr>
              <a:t>Со слов бабушки, Афанасий Петрович замечательно играл и пел. Любил заниматься виноградарством и пчеловодством, любил езду на мотоцикле. Очень любил свою семью. Любовь Афанасьевна, выйдя замуж, осталась жить с родителями. Мой папа Максим не помнит деда, так как он умер от инфаркта, когда папе было 1,5 года, но разговоры об Афанасии Петровиче всегда жили в нашей семье. Для него святым был праздник Победы, он встречался и переписывался со своими боевыми </a:t>
            </a:r>
            <a:r>
              <a:rPr lang="ru-RU" sz="1400" dirty="0" smtClean="0">
                <a:latin typeface="Times New Roman" pitchFamily="18" charset="0"/>
                <a:cs typeface="Times New Roman" pitchFamily="18" charset="0"/>
              </a:rPr>
              <a:t>товарищами. Поэтому </a:t>
            </a:r>
            <a:r>
              <a:rPr lang="ru-RU" sz="1400" dirty="0">
                <a:latin typeface="Times New Roman" pitchFamily="18" charset="0"/>
                <a:cs typeface="Times New Roman" pitchFamily="18" charset="0"/>
              </a:rPr>
              <a:t>и для нас – </a:t>
            </a:r>
            <a:r>
              <a:rPr lang="ru-RU" sz="1400" dirty="0" smtClean="0">
                <a:latin typeface="Times New Roman" pitchFamily="18" charset="0"/>
                <a:cs typeface="Times New Roman" pitchFamily="18" charset="0"/>
              </a:rPr>
              <a:t>это Праздник </a:t>
            </a:r>
            <a:r>
              <a:rPr lang="ru-RU" sz="1400" dirty="0">
                <a:latin typeface="Times New Roman" pitchFamily="18" charset="0"/>
                <a:cs typeface="Times New Roman" pitchFamily="18" charset="0"/>
              </a:rPr>
              <a:t>со слезами на глазах</a:t>
            </a:r>
            <a:r>
              <a:rPr lang="ru-RU" dirty="0"/>
              <a:t>.      </a:t>
            </a:r>
          </a:p>
        </p:txBody>
      </p:sp>
    </p:spTree>
  </p:cSld>
  <p:clrMapOvr>
    <a:masterClrMapping/>
  </p:clrMapOvr>
  <p:transition>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620316" y="366185"/>
            <a:ext cx="5829300" cy="749300"/>
          </a:xfrm>
        </p:spPr>
        <p:txBody>
          <a:bodyPr/>
          <a:lstStyle/>
          <a:p>
            <a:pPr marL="182880" indent="0" algn="ctr" eaLnBrk="1" fontAlgn="auto" hangingPunct="1">
              <a:spcBef>
                <a:spcPct val="50000"/>
              </a:spcBef>
              <a:spcAft>
                <a:spcPts val="0"/>
              </a:spcAft>
              <a:buClr>
                <a:schemeClr val="accent6">
                  <a:lumMod val="75000"/>
                </a:schemeClr>
              </a:buClr>
              <a:buFont typeface="Georgia" pitchFamily="18" charset="0"/>
              <a:buNone/>
              <a:defRPr/>
            </a:pPr>
            <a:r>
              <a:rPr lang="ru-RU" sz="2800" i="1" dirty="0" smtClean="0">
                <a:solidFill>
                  <a:schemeClr val="tx1"/>
                </a:solidFill>
                <a:latin typeface="Times New Roman" pitchFamily="18" charset="0"/>
                <a:ea typeface="+mn-ea"/>
                <a:cs typeface="Times New Roman" pitchFamily="18" charset="0"/>
              </a:rPr>
              <a:t>БЛАГОДАРНОСТИ</a:t>
            </a:r>
            <a:endParaRPr lang="ru-RU" sz="2800" i="1" dirty="0">
              <a:solidFill>
                <a:schemeClr val="tx1"/>
              </a:solidFill>
              <a:latin typeface="Times New Roman" pitchFamily="18" charset="0"/>
              <a:ea typeface="+mn-ea"/>
              <a:cs typeface="Times New Roman" pitchFamily="18" charset="0"/>
            </a:endParaRPr>
          </a:p>
        </p:txBody>
      </p:sp>
      <p:pic>
        <p:nvPicPr>
          <p:cNvPr id="16387" name="Picture 7" descr="C:\Users\Andrey\Desktop\КОНКУРС 80 ЛЕТ ПОБЕДЫ ПЕРЕПЕЛИЦА Т.М\img0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213" y="1042988"/>
            <a:ext cx="330835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7" descr="C:\Users\Andrey\AppData\Local\Temp\Rar$DIa13112.43212\img0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063" y="5838825"/>
            <a:ext cx="4343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7"/>
          <p:cNvSpPr>
            <a:spLocks noChangeArrowheads="1"/>
          </p:cNvSpPr>
          <p:nvPr/>
        </p:nvSpPr>
        <p:spPr bwMode="auto">
          <a:xfrm>
            <a:off x="447675" y="107504"/>
            <a:ext cx="5616575"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defRPr/>
            </a:pPr>
            <a:r>
              <a:rPr lang="ru-RU" altLang="ru-RU" sz="4000" b="1" i="1" dirty="0">
                <a:solidFill>
                  <a:srgbClr val="00B0F0"/>
                </a:solidFill>
                <a:effectLst>
                  <a:outerShdw blurRad="38100" dist="38100" dir="2700000" algn="tl">
                    <a:srgbClr val="000000"/>
                  </a:outerShdw>
                </a:effectLst>
                <a:latin typeface="Times New Roman" pitchFamily="18" charset="0"/>
                <a:cs typeface="Times New Roman" pitchFamily="18" charset="0"/>
              </a:rPr>
              <a:t>Награждён :</a:t>
            </a:r>
          </a:p>
          <a:p>
            <a:pPr>
              <a:spcBef>
                <a:spcPct val="50000"/>
              </a:spcBef>
              <a:defRPr/>
            </a:pPr>
            <a:endParaRPr lang="ru-RU" altLang="ru-RU" sz="4000" b="1" i="1" dirty="0">
              <a:solidFill>
                <a:srgbClr val="00B0F0"/>
              </a:solidFill>
              <a:effectLst>
                <a:outerShdw blurRad="38100" dist="38100" dir="2700000" algn="tl">
                  <a:srgbClr val="000000"/>
                </a:outerShdw>
              </a:effectLst>
              <a:latin typeface="Times New Roman" pitchFamily="18" charset="0"/>
              <a:cs typeface="Times New Roman" pitchFamily="18" charset="0"/>
            </a:endParaRPr>
          </a:p>
        </p:txBody>
      </p:sp>
      <p:pic>
        <p:nvPicPr>
          <p:cNvPr id="17411" name="Picture 6" descr="Star_Vic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5960">
            <a:off x="4355028" y="63013"/>
            <a:ext cx="2124809" cy="162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6712" b="18290"/>
          <a:stretch/>
        </p:blipFill>
        <p:spPr bwMode="auto">
          <a:xfrm>
            <a:off x="306311" y="1115616"/>
            <a:ext cx="2629051" cy="369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0381" t="8911" r="8707" b="11162"/>
          <a:stretch/>
        </p:blipFill>
        <p:spPr bwMode="auto">
          <a:xfrm>
            <a:off x="3358940" y="1835696"/>
            <a:ext cx="2300357" cy="3381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12314" t="20263" r="7036" b="12571"/>
          <a:stretch/>
        </p:blipFill>
        <p:spPr bwMode="auto">
          <a:xfrm>
            <a:off x="164948" y="5087144"/>
            <a:ext cx="2911778" cy="3498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10" descr="C:\Users\Andrey\AppData\Local\Temp\Rar$DIa13112.33975\Screenshot_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7032" y="5364088"/>
            <a:ext cx="2567682" cy="343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Star_Vic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785247">
            <a:off x="4878229" y="769411"/>
            <a:ext cx="220345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260350" y="395536"/>
            <a:ext cx="4800600" cy="34559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50" y="3995738"/>
            <a:ext cx="32004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3995738"/>
            <a:ext cx="3189288" cy="229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Рисунок 11" descr="C:\Users\Andrey\AppData\Local\Temp\Rar$DIa13112.2190\img06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350" y="6357938"/>
            <a:ext cx="3097213"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Рисунок 12" descr="C:\Users\Andrey\AppData\Local\Temp\Rar$DIa13112.4730\img06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0450" y="6381750"/>
            <a:ext cx="3189288"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4650" y="252413"/>
            <a:ext cx="2351088"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Подзаголовок 3"/>
          <p:cNvSpPr>
            <a:spLocks noGrp="1"/>
          </p:cNvSpPr>
          <p:nvPr>
            <p:ph type="subTitle" idx="1"/>
          </p:nvPr>
        </p:nvSpPr>
        <p:spPr>
          <a:xfrm>
            <a:off x="1104900" y="6737350"/>
            <a:ext cx="4227513" cy="1174750"/>
          </a:xfrm>
        </p:spPr>
        <p:txBody>
          <a:bodyPr/>
          <a:lstStyle/>
          <a:p>
            <a:endParaRPr lang="ru-RU" smtClean="0"/>
          </a:p>
        </p:txBody>
      </p:sp>
      <p:sp>
        <p:nvSpPr>
          <p:cNvPr id="5" name="Заголовок 4"/>
          <p:cNvSpPr>
            <a:spLocks noGrp="1"/>
          </p:cNvSpPr>
          <p:nvPr>
            <p:ph type="ctrTitle"/>
          </p:nvPr>
        </p:nvSpPr>
        <p:spPr>
          <a:xfrm>
            <a:off x="738188" y="3995738"/>
            <a:ext cx="5380037" cy="2390775"/>
          </a:xfrm>
        </p:spPr>
        <p:txBody>
          <a:bodyPr/>
          <a:lstStyle/>
          <a:p>
            <a:pPr>
              <a:defRPr/>
            </a:pPr>
            <a:endParaRPr lang="ru-RU" dirty="0"/>
          </a:p>
        </p:txBody>
      </p:sp>
      <p:pic>
        <p:nvPicPr>
          <p:cNvPr id="19461" name="Рисунок 7" descr="C:\Users\Andrey\AppData\Local\Temp\Rar$DIa13112.9074\img0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95288"/>
            <a:ext cx="32400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8" y="3203575"/>
            <a:ext cx="3673475"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3" name="Рисунок 9" descr="C:\Users\Andrey\AppData\Local\Temp\Rar$DIa13112.15713\img06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6363" y="6227763"/>
            <a:ext cx="3889375"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5263" y="2555875"/>
            <a:ext cx="2401887" cy="344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51235" y="23284"/>
            <a:ext cx="6172200" cy="1524000"/>
          </a:xfrm>
        </p:spPr>
        <p:txBody>
          <a:bodyPr/>
          <a:lstStyle/>
          <a:p>
            <a:pPr marL="0" indent="0" eaLnBrk="1" fontAlgn="auto" hangingPunct="1">
              <a:spcAft>
                <a:spcPts val="0"/>
              </a:spcAft>
              <a:buClr>
                <a:schemeClr val="accent6">
                  <a:lumMod val="75000"/>
                </a:schemeClr>
              </a:buClr>
              <a:buNone/>
              <a:defRPr/>
            </a:pPr>
            <a:r>
              <a:rPr lang="ru-RU" altLang="ru-RU" dirty="0" smtClean="0">
                <a:solidFill>
                  <a:schemeClr val="accent6">
                    <a:lumMod val="50000"/>
                  </a:schemeClr>
                </a:solidFill>
                <a:latin typeface="Times New Roman" pitchFamily="18" charset="0"/>
                <a:cs typeface="Times New Roman" pitchFamily="18" charset="0"/>
              </a:rPr>
              <a:t>Вывод:</a:t>
            </a:r>
          </a:p>
        </p:txBody>
      </p:sp>
      <p:pic>
        <p:nvPicPr>
          <p:cNvPr id="20483" name="Picture 6" descr="Star_Vic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678509">
            <a:off x="4762180" y="2168516"/>
            <a:ext cx="2201863"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59168" y="755576"/>
            <a:ext cx="4662338" cy="3693319"/>
          </a:xfrm>
          <a:prstGeom prst="rect">
            <a:avLst/>
          </a:prstGeom>
        </p:spPr>
        <p:txBody>
          <a:bodyPr wrap="square">
            <a:spAutoFit/>
          </a:bodyPr>
          <a:lstStyle/>
          <a:p>
            <a:pPr>
              <a:defRPr/>
            </a:pPr>
            <a:r>
              <a:rPr lang="ru-RU" dirty="0">
                <a:solidFill>
                  <a:srgbClr val="00B0F0"/>
                </a:solidFill>
                <a:effectLst>
                  <a:outerShdw blurRad="38100" dist="38100" dir="2700000" algn="tl">
                    <a:srgbClr val="000000"/>
                  </a:outerShdw>
                </a:effectLst>
                <a:latin typeface="Times New Roman" pitchFamily="18" charset="0"/>
                <a:cs typeface="Times New Roman" pitchFamily="18" charset="0"/>
              </a:rPr>
              <a:t>	</a:t>
            </a:r>
            <a:r>
              <a:rPr lang="ru-RU" b="1" dirty="0">
                <a:latin typeface="Times New Roman" pitchFamily="18" charset="0"/>
                <a:cs typeface="Times New Roman" pitchFamily="18" charset="0"/>
              </a:rPr>
              <a:t>Занимаясь исследовательской работой, достигая поставленной </a:t>
            </a:r>
            <a:r>
              <a:rPr lang="ru-RU" b="1" dirty="0" smtClean="0">
                <a:latin typeface="Times New Roman" pitchFamily="18" charset="0"/>
                <a:cs typeface="Times New Roman" pitchFamily="18" charset="0"/>
              </a:rPr>
              <a:t>цели, мы </a:t>
            </a:r>
            <a:r>
              <a:rPr lang="ru-RU" b="1" dirty="0">
                <a:latin typeface="Times New Roman" pitchFamily="18" charset="0"/>
                <a:cs typeface="Times New Roman" pitchFamily="18" charset="0"/>
              </a:rPr>
              <a:t>ещё раз доказали, что события Великой Отечественной войны не обошли стороной наши семьи. Гипотеза, поставленная в начале работы, нашла подтверждение:  наши прадеды были защитниками Родины, принимали участие в Великой Отечественной войне и внесли посильный вклад в Великую Победу.  </a:t>
            </a:r>
            <a:r>
              <a:rPr lang="ru-RU" b="1" dirty="0" smtClean="0">
                <a:latin typeface="Times New Roman" pitchFamily="18" charset="0"/>
                <a:cs typeface="Times New Roman" pitchFamily="18" charset="0"/>
              </a:rPr>
              <a:t>Анализируя </a:t>
            </a:r>
            <a:r>
              <a:rPr lang="ru-RU" b="1" dirty="0">
                <a:latin typeface="Times New Roman" pitchFamily="18" charset="0"/>
                <a:cs typeface="Times New Roman" pitchFamily="18" charset="0"/>
              </a:rPr>
              <a:t>полученную </a:t>
            </a:r>
            <a:r>
              <a:rPr lang="ru-RU" b="1" dirty="0" smtClean="0">
                <a:latin typeface="Times New Roman" pitchFamily="18" charset="0"/>
                <a:cs typeface="Times New Roman" pitchFamily="18" charset="0"/>
              </a:rPr>
              <a:t>информацию, мы </a:t>
            </a:r>
            <a:r>
              <a:rPr lang="ru-RU" b="1" dirty="0">
                <a:latin typeface="Times New Roman" pitchFamily="18" charset="0"/>
                <a:cs typeface="Times New Roman" pitchFamily="18" charset="0"/>
              </a:rPr>
              <a:t>с гордостью можем сказать, что наши </a:t>
            </a:r>
            <a:r>
              <a:rPr lang="ru-RU" b="1" dirty="0" smtClean="0">
                <a:latin typeface="Times New Roman" pitchFamily="18" charset="0"/>
                <a:cs typeface="Times New Roman" pitchFamily="18" charset="0"/>
              </a:rPr>
              <a:t>прадеды </a:t>
            </a:r>
            <a:r>
              <a:rPr lang="ru-RU" b="1" dirty="0">
                <a:latin typeface="Times New Roman" pitchFamily="18" charset="0"/>
                <a:cs typeface="Times New Roman" pitchFamily="18" charset="0"/>
              </a:rPr>
              <a:t>– настоящие Герои. </a:t>
            </a:r>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56" y="4398812"/>
            <a:ext cx="4375150"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Прямоугольник 2"/>
          <p:cNvSpPr>
            <a:spLocks noChangeArrowheads="1"/>
          </p:cNvSpPr>
          <p:nvPr/>
        </p:nvSpPr>
        <p:spPr bwMode="auto">
          <a:xfrm>
            <a:off x="194966" y="5398937"/>
            <a:ext cx="379209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i="1" dirty="0">
                <a:latin typeface="Times New Roman" pitchFamily="18" charset="0"/>
                <a:cs typeface="Times New Roman" pitchFamily="18" charset="0"/>
              </a:rPr>
              <a:t>Война еще исчезнуть не готова. </a:t>
            </a:r>
            <a:br>
              <a:rPr lang="ru-RU" i="1" dirty="0">
                <a:latin typeface="Times New Roman" pitchFamily="18" charset="0"/>
                <a:cs typeface="Times New Roman" pitchFamily="18" charset="0"/>
              </a:rPr>
            </a:br>
            <a:r>
              <a:rPr lang="ru-RU" i="1" dirty="0">
                <a:latin typeface="Times New Roman" pitchFamily="18" charset="0"/>
                <a:cs typeface="Times New Roman" pitchFamily="18" charset="0"/>
              </a:rPr>
              <a:t>Те годы ­ миллионы личных драм. </a:t>
            </a:r>
            <a:br>
              <a:rPr lang="ru-RU" i="1" dirty="0">
                <a:latin typeface="Times New Roman" pitchFamily="18" charset="0"/>
                <a:cs typeface="Times New Roman" pitchFamily="18" charset="0"/>
              </a:rPr>
            </a:br>
            <a:r>
              <a:rPr lang="ru-RU" i="1" dirty="0">
                <a:latin typeface="Times New Roman" pitchFamily="18" charset="0"/>
                <a:cs typeface="Times New Roman" pitchFamily="18" charset="0"/>
              </a:rPr>
              <a:t>А потому, давайте вспомним снова </a:t>
            </a:r>
            <a:br>
              <a:rPr lang="ru-RU" i="1" dirty="0">
                <a:latin typeface="Times New Roman" pitchFamily="18" charset="0"/>
                <a:cs typeface="Times New Roman" pitchFamily="18" charset="0"/>
              </a:rPr>
            </a:br>
            <a:r>
              <a:rPr lang="ru-RU" i="1" dirty="0">
                <a:latin typeface="Times New Roman" pitchFamily="18" charset="0"/>
                <a:cs typeface="Times New Roman" pitchFamily="18" charset="0"/>
              </a:rPr>
              <a:t>Всех тех, кто подарил Победу нам. </a:t>
            </a:r>
            <a:endParaRPr lang="ru-RU" altLang="zh-CN" i="1" dirty="0">
              <a:latin typeface="Times New Roman" pitchFamily="18" charset="0"/>
              <a:cs typeface="Times New Roman" pitchFamily="18" charset="0"/>
            </a:endParaRPr>
          </a:p>
          <a:p>
            <a:endParaRPr lang="ru-RU" altLang="zh-CN" i="1" dirty="0">
              <a:latin typeface="Times New Roman" pitchFamily="18" charset="0"/>
              <a:cs typeface="Times New Roman" pitchFamily="18" charset="0"/>
            </a:endParaRPr>
          </a:p>
          <a:p>
            <a:r>
              <a:rPr lang="ru-RU" altLang="zh-CN" i="1" dirty="0">
                <a:latin typeface="Times New Roman" pitchFamily="18" charset="0"/>
                <a:cs typeface="Times New Roman" pitchFamily="18" charset="0"/>
              </a:rPr>
              <a:t>Давно войны той нет,</a:t>
            </a:r>
          </a:p>
          <a:p>
            <a:r>
              <a:rPr lang="ru-RU" altLang="zh-CN" i="1" dirty="0">
                <a:latin typeface="Times New Roman" pitchFamily="18" charset="0"/>
                <a:cs typeface="Times New Roman" pitchFamily="18" charset="0"/>
              </a:rPr>
              <a:t>Но в памяти она,</a:t>
            </a:r>
          </a:p>
          <a:p>
            <a:r>
              <a:rPr lang="ru-RU" altLang="zh-CN" i="1" dirty="0">
                <a:latin typeface="Times New Roman" pitchFamily="18" charset="0"/>
                <a:cs typeface="Times New Roman" pitchFamily="18" charset="0"/>
              </a:rPr>
              <a:t>Бойцов, таких</a:t>
            </a:r>
          </a:p>
          <a:p>
            <a:r>
              <a:rPr lang="ru-RU" altLang="zh-CN" i="1" dirty="0" smtClean="0">
                <a:latin typeface="Times New Roman" pitchFamily="18" charset="0"/>
                <a:cs typeface="Times New Roman" pitchFamily="18" charset="0"/>
              </a:rPr>
              <a:t>Как  </a:t>
            </a:r>
            <a:r>
              <a:rPr lang="ru-RU" altLang="zh-CN" i="1" dirty="0">
                <a:latin typeface="Times New Roman" pitchFamily="18" charset="0"/>
                <a:cs typeface="Times New Roman" pitchFamily="18" charset="0"/>
              </a:rPr>
              <a:t>мой любимый  прадед,</a:t>
            </a:r>
          </a:p>
          <a:p>
            <a:r>
              <a:rPr lang="ru-RU" altLang="zh-CN" i="1" dirty="0">
                <a:latin typeface="Times New Roman" pitchFamily="18" charset="0"/>
                <a:cs typeface="Times New Roman" pitchFamily="18" charset="0"/>
              </a:rPr>
              <a:t>Не забывай, страна!</a:t>
            </a:r>
          </a:p>
        </p:txBody>
      </p:sp>
      <p:pic>
        <p:nvPicPr>
          <p:cNvPr id="2048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064" y="4889169"/>
            <a:ext cx="2733675" cy="394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404813" y="444500"/>
            <a:ext cx="6210300" cy="2336800"/>
          </a:xfrm>
        </p:spPr>
        <p:txBody>
          <a:bodyPr rtlCol="0">
            <a:normAutofit fontScale="92500" lnSpcReduction="10000"/>
          </a:bodyPr>
          <a:lstStyle/>
          <a:p>
            <a:pPr algn="ctr" eaLnBrk="1" fontAlgn="auto" hangingPunct="1">
              <a:buClr>
                <a:schemeClr val="accent6">
                  <a:lumMod val="75000"/>
                </a:schemeClr>
              </a:buClr>
              <a:defRPr/>
            </a:pPr>
            <a:r>
              <a:rPr lang="ru-RU" sz="2900" b="1" dirty="0" smtClean="0">
                <a:solidFill>
                  <a:schemeClr val="tx1"/>
                </a:solidFill>
                <a:latin typeface="Times New Roman" pitchFamily="18" charset="0"/>
                <a:ea typeface="+mj-ea"/>
                <a:cs typeface="Times New Roman" pitchFamily="18" charset="0"/>
              </a:rPr>
              <a:t>Литература</a:t>
            </a:r>
          </a:p>
          <a:p>
            <a:pPr eaLnBrk="1" fontAlgn="auto" hangingPunct="1">
              <a:buClr>
                <a:schemeClr val="accent6">
                  <a:lumMod val="75000"/>
                </a:schemeClr>
              </a:buClr>
              <a:defRPr/>
            </a:pPr>
            <a:r>
              <a:rPr lang="ru-RU" sz="2900" dirty="0" smtClean="0">
                <a:solidFill>
                  <a:schemeClr val="tx1"/>
                </a:solidFill>
                <a:latin typeface="Times New Roman" pitchFamily="18" charset="0"/>
                <a:cs typeface="Times New Roman" pitchFamily="18" charset="0"/>
              </a:rPr>
              <a:t>1. Информационный </a:t>
            </a:r>
            <a:r>
              <a:rPr lang="ru-RU" sz="2900" dirty="0">
                <a:solidFill>
                  <a:schemeClr val="tx1"/>
                </a:solidFill>
                <a:latin typeface="Times New Roman" pitchFamily="18" charset="0"/>
                <a:cs typeface="Times New Roman" pitchFamily="18" charset="0"/>
              </a:rPr>
              <a:t>ресурс «Подвиг </a:t>
            </a:r>
            <a:r>
              <a:rPr lang="ru-RU" sz="2900" dirty="0" smtClean="0">
                <a:solidFill>
                  <a:schemeClr val="tx1"/>
                </a:solidFill>
                <a:latin typeface="Times New Roman" pitchFamily="18" charset="0"/>
                <a:cs typeface="Times New Roman" pitchFamily="18" charset="0"/>
              </a:rPr>
              <a:t>народа». Стихотворения </a:t>
            </a:r>
            <a:r>
              <a:rPr lang="ru-RU" sz="2900" dirty="0">
                <a:solidFill>
                  <a:schemeClr val="tx1"/>
                </a:solidFill>
                <a:latin typeface="Times New Roman" pitchFamily="18" charset="0"/>
                <a:cs typeface="Times New Roman" pitchFamily="18" charset="0"/>
              </a:rPr>
              <a:t>о </a:t>
            </a:r>
            <a:r>
              <a:rPr lang="ru-RU" sz="2900" dirty="0" smtClean="0">
                <a:solidFill>
                  <a:schemeClr val="tx1"/>
                </a:solidFill>
                <a:latin typeface="Times New Roman" pitchFamily="18" charset="0"/>
                <a:cs typeface="Times New Roman" pitchFamily="18" charset="0"/>
              </a:rPr>
              <a:t>войне.</a:t>
            </a:r>
          </a:p>
          <a:p>
            <a:pPr eaLnBrk="1" fontAlgn="auto" hangingPunct="1">
              <a:buClr>
                <a:schemeClr val="accent6">
                  <a:lumMod val="75000"/>
                </a:schemeClr>
              </a:buClr>
              <a:defRPr/>
            </a:pPr>
            <a:r>
              <a:rPr lang="ru-RU" sz="2900" dirty="0" smtClean="0">
                <a:solidFill>
                  <a:schemeClr val="tx1"/>
                </a:solidFill>
                <a:latin typeface="Times New Roman" pitchFamily="18" charset="0"/>
                <a:cs typeface="Times New Roman" pitchFamily="18" charset="0"/>
              </a:rPr>
              <a:t>2. Энциклопедия военной хроники.</a:t>
            </a:r>
          </a:p>
          <a:p>
            <a:pPr eaLnBrk="1" fontAlgn="auto" hangingPunct="1">
              <a:buClr>
                <a:schemeClr val="accent6">
                  <a:lumMod val="75000"/>
                </a:schemeClr>
              </a:buClr>
              <a:defRPr/>
            </a:pPr>
            <a:r>
              <a:rPr lang="ru-RU" sz="2900" dirty="0">
                <a:solidFill>
                  <a:schemeClr val="tx1"/>
                </a:solidFill>
                <a:latin typeface="Times New Roman" pitchFamily="18" charset="0"/>
                <a:cs typeface="Times New Roman" pitchFamily="18" charset="0"/>
              </a:rPr>
              <a:t> </a:t>
            </a:r>
            <a:endParaRPr lang="ru-RU" sz="2400" dirty="0">
              <a:solidFill>
                <a:srgbClr val="00B0F0"/>
              </a:solidFill>
              <a:latin typeface="Arial" charset="0"/>
            </a:endParaRP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3" y="2843213"/>
            <a:ext cx="4011612" cy="529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23727">
            <a:off x="4065897" y="-322395"/>
            <a:ext cx="2514600" cy="243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Объект 2"/>
          <p:cNvSpPr>
            <a:spLocks noGrp="1"/>
          </p:cNvSpPr>
          <p:nvPr>
            <p:ph sz="quarter" idx="13"/>
          </p:nvPr>
        </p:nvSpPr>
        <p:spPr>
          <a:xfrm>
            <a:off x="400248" y="1979713"/>
            <a:ext cx="6172200" cy="3168351"/>
          </a:xfrm>
        </p:spPr>
        <p:txBody>
          <a:bodyPr/>
          <a:lstStyle/>
          <a:p>
            <a:pPr marL="0" indent="0" algn="just" eaLnBrk="1" hangingPunct="1">
              <a:buNone/>
            </a:pPr>
            <a:r>
              <a:rPr lang="ru-RU" sz="1800" dirty="0">
                <a:latin typeface="Times New Roman" pitchFamily="18" charset="0"/>
                <a:cs typeface="Times New Roman" pitchFamily="18" charset="0"/>
              </a:rPr>
              <a:t>	</a:t>
            </a:r>
            <a:r>
              <a:rPr lang="ru-RU" sz="1800" dirty="0" smtClean="0">
                <a:latin typeface="Times New Roman" pitchFamily="18" charset="0"/>
                <a:cs typeface="Times New Roman" pitchFamily="18" charset="0"/>
              </a:rPr>
              <a:t>Великая Отечественная война в России заглянула во все дома и семьи. Каждый из её участников стремился приблизить Великую Победу. «Герой в бою думает не о смерти, а о победе». В настоящее время тема войны очень актуальна. В некоторых странах стали забывать о том, что она сделала с миллионами граждан всего мира, и какой ценой была достигнута победа над фашизмом. Именно поэтому мы решили напомнить всем о тех Героях, кто прошел ВОВ. О тех, кто ценой своей жизни спасал мир от фашизма, терял родных и близких, но вынес все ее тяготы</a:t>
            </a:r>
            <a:r>
              <a:rPr lang="ru-RU" sz="1800" dirty="0">
                <a:latin typeface="Times New Roman" pitchFamily="18" charset="0"/>
                <a:cs typeface="Times New Roman" pitchFamily="18" charset="0"/>
              </a:rPr>
              <a:t>.</a:t>
            </a:r>
            <a:endParaRPr lang="ru-RU" sz="1800" dirty="0" smtClean="0">
              <a:latin typeface="Times New Roman" pitchFamily="18" charset="0"/>
              <a:cs typeface="Times New Roman" pitchFamily="18" charset="0"/>
            </a:endParaRPr>
          </a:p>
        </p:txBody>
      </p:sp>
      <p:sp>
        <p:nvSpPr>
          <p:cNvPr id="5" name="Прямоугольник 4"/>
          <p:cNvSpPr/>
          <p:nvPr/>
        </p:nvSpPr>
        <p:spPr>
          <a:xfrm>
            <a:off x="980728" y="590550"/>
            <a:ext cx="2481833" cy="830997"/>
          </a:xfrm>
          <a:prstGeom prst="rect">
            <a:avLst/>
          </a:prstGeom>
        </p:spPr>
        <p:txBody>
          <a:bodyPr wrap="none">
            <a:spAutoFit/>
          </a:bodyPr>
          <a:lstStyle/>
          <a:p>
            <a:pPr>
              <a:defRPr/>
            </a:pPr>
            <a:endParaRPr lang="ru-RU" altLang="ru-RU" sz="2000" kern="0" dirty="0">
              <a:solidFill>
                <a:srgbClr val="FFFF00"/>
              </a:solidFill>
              <a:effectLst>
                <a:outerShdw blurRad="38100" dist="38100" dir="2700000" algn="tl">
                  <a:srgbClr val="000000"/>
                </a:outerShdw>
              </a:effectLst>
              <a:latin typeface="Times New Roman" pitchFamily="18" charset="0"/>
              <a:ea typeface="+mj-ea"/>
              <a:cs typeface="Times New Roman" pitchFamily="18" charset="0"/>
            </a:endParaRPr>
          </a:p>
          <a:p>
            <a:pPr>
              <a:defRPr/>
            </a:pPr>
            <a:r>
              <a:rPr lang="ru-RU" altLang="ru-RU" sz="2800" b="1" dirty="0" smtClean="0">
                <a:solidFill>
                  <a:prstClr val="black"/>
                </a:solidFill>
                <a:effectLst>
                  <a:reflection blurRad="6350" stA="55000" endA="300" endPos="45500" dir="5400000" sy="-100000" algn="bl" rotWithShape="0"/>
                </a:effectLst>
                <a:latin typeface="Times New Roman" pitchFamily="18" charset="0"/>
                <a:ea typeface="+mj-ea"/>
                <a:cs typeface="Times New Roman" pitchFamily="18" charset="0"/>
              </a:rPr>
              <a:t>Актуальность</a:t>
            </a:r>
            <a:endParaRPr lang="ru-RU" sz="3200" dirty="0">
              <a:latin typeface="Times New Roman" pitchFamily="18" charset="0"/>
              <a:cs typeface="Times New Roman" pitchFamily="18" charset="0"/>
            </a:endParaRPr>
          </a:p>
        </p:txBody>
      </p:sp>
      <p:pic>
        <p:nvPicPr>
          <p:cNvPr id="6149" name="Рисунок 5" descr="C:\Users\Andrey\AppData\Local\Temp\Rar$DIa13112.29914\19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9" y="5148064"/>
            <a:ext cx="2175966" cy="2788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Рисунок 6" descr="C:\Users\Andrey\AppData\Local\Temp\Rar$DIa13112.31862\19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1564" y="5148064"/>
            <a:ext cx="3888432" cy="264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0" descr="https://arhivurokov.ru/multiurok/html/2017/08/14/s_599165ae91d8b/img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4861" y="3812422"/>
            <a:ext cx="4484687"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title"/>
          </p:nvPr>
        </p:nvSpPr>
        <p:spPr>
          <a:xfrm>
            <a:off x="260350" y="247327"/>
            <a:ext cx="6172200" cy="1524000"/>
          </a:xfrm>
        </p:spPr>
        <p:txBody>
          <a:bodyPr>
            <a:normAutofit/>
          </a:bodyPr>
          <a:lstStyle/>
          <a:p>
            <a:pPr marL="0" indent="0" algn="ctr" eaLnBrk="1" fontAlgn="auto" hangingPunct="1">
              <a:spcAft>
                <a:spcPts val="0"/>
              </a:spcAft>
              <a:buClr>
                <a:schemeClr val="accent6">
                  <a:lumMod val="75000"/>
                </a:schemeClr>
              </a:buClr>
              <a:buFont typeface="Georgia" pitchFamily="18" charset="0"/>
              <a:buNone/>
              <a:defRPr/>
            </a:pPr>
            <a:r>
              <a:rPr lang="ru-RU" altLang="ru-RU" sz="2800" dirty="0" smtClean="0">
                <a:solidFill>
                  <a:schemeClr val="tx1"/>
                </a:solidFill>
                <a:latin typeface="Times New Roman" pitchFamily="18" charset="0"/>
                <a:cs typeface="Times New Roman" pitchFamily="18" charset="0"/>
              </a:rPr>
              <a:t>Содержание</a:t>
            </a:r>
          </a:p>
        </p:txBody>
      </p:sp>
      <p:sp>
        <p:nvSpPr>
          <p:cNvPr id="7172" name="Text Box 3"/>
          <p:cNvSpPr txBox="1">
            <a:spLocks noChangeArrowheads="1"/>
          </p:cNvSpPr>
          <p:nvPr/>
        </p:nvSpPr>
        <p:spPr bwMode="auto">
          <a:xfrm>
            <a:off x="260350" y="673101"/>
            <a:ext cx="3816722"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ru-RU" altLang="ru-RU" dirty="0">
                <a:latin typeface="Times New Roman" pitchFamily="18" charset="0"/>
                <a:cs typeface="Times New Roman" pitchFamily="18" charset="0"/>
              </a:rPr>
              <a:t>1.Цель.</a:t>
            </a:r>
          </a:p>
          <a:p>
            <a:pPr algn="just" eaLnBrk="1" hangingPunct="1"/>
            <a:r>
              <a:rPr lang="ru-RU" altLang="ru-RU" dirty="0">
                <a:latin typeface="Times New Roman" pitchFamily="18" charset="0"/>
                <a:cs typeface="Times New Roman" pitchFamily="18" charset="0"/>
              </a:rPr>
              <a:t>2.Задачи.</a:t>
            </a:r>
          </a:p>
          <a:p>
            <a:pPr algn="just" eaLnBrk="1" hangingPunct="1"/>
            <a:r>
              <a:rPr lang="ru-RU" altLang="ru-RU" dirty="0">
                <a:latin typeface="Times New Roman" pitchFamily="18" charset="0"/>
                <a:cs typeface="Times New Roman" pitchFamily="18" charset="0"/>
              </a:rPr>
              <a:t>3.Гипотеза.</a:t>
            </a:r>
          </a:p>
          <a:p>
            <a:pPr algn="just" eaLnBrk="1" hangingPunct="1"/>
            <a:r>
              <a:rPr lang="ru-RU" altLang="ru-RU" dirty="0">
                <a:latin typeface="Times New Roman" pitchFamily="18" charset="0"/>
                <a:cs typeface="Times New Roman" pitchFamily="18" charset="0"/>
              </a:rPr>
              <a:t>4.Актуальность.</a:t>
            </a:r>
          </a:p>
          <a:p>
            <a:pPr algn="just" eaLnBrk="1" hangingPunct="1"/>
            <a:r>
              <a:rPr lang="ru-RU" altLang="ru-RU" dirty="0">
                <a:latin typeface="Times New Roman" pitchFamily="18" charset="0"/>
                <a:cs typeface="Times New Roman" pitchFamily="18" charset="0"/>
              </a:rPr>
              <a:t>5.Объект исследования.</a:t>
            </a:r>
          </a:p>
          <a:p>
            <a:pPr algn="just" eaLnBrk="1" hangingPunct="1"/>
            <a:r>
              <a:rPr lang="ru-RU" altLang="ru-RU" dirty="0" smtClean="0">
                <a:latin typeface="Times New Roman" pitchFamily="18" charset="0"/>
                <a:cs typeface="Times New Roman" pitchFamily="18" charset="0"/>
              </a:rPr>
              <a:t>6.Предмет </a:t>
            </a:r>
            <a:r>
              <a:rPr lang="ru-RU" altLang="ru-RU" dirty="0">
                <a:latin typeface="Times New Roman" pitchFamily="18" charset="0"/>
                <a:cs typeface="Times New Roman" pitchFamily="18" charset="0"/>
              </a:rPr>
              <a:t>исследования.</a:t>
            </a:r>
          </a:p>
          <a:p>
            <a:pPr algn="just" eaLnBrk="1" hangingPunct="1"/>
            <a:r>
              <a:rPr lang="ru-RU" altLang="ru-RU" dirty="0">
                <a:latin typeface="Times New Roman" pitchFamily="18" charset="0"/>
                <a:cs typeface="Times New Roman" pitchFamily="18" charset="0"/>
              </a:rPr>
              <a:t>7.Методы исследования.</a:t>
            </a:r>
          </a:p>
          <a:p>
            <a:pPr algn="just" eaLnBrk="1" hangingPunct="1"/>
            <a:r>
              <a:rPr lang="ru-RU" altLang="ru-RU" dirty="0">
                <a:latin typeface="Times New Roman" pitchFamily="18" charset="0"/>
                <a:cs typeface="Times New Roman" pitchFamily="18" charset="0"/>
              </a:rPr>
              <a:t>8.Биография наших прадедов.</a:t>
            </a:r>
          </a:p>
          <a:p>
            <a:pPr algn="just" eaLnBrk="1" hangingPunct="1"/>
            <a:r>
              <a:rPr lang="ru-RU" altLang="ru-RU" dirty="0" smtClean="0">
                <a:latin typeface="Times New Roman" pitchFamily="18" charset="0"/>
                <a:cs typeface="Times New Roman" pitchFamily="18" charset="0"/>
              </a:rPr>
              <a:t>9.Награды.</a:t>
            </a:r>
          </a:p>
          <a:p>
            <a:pPr algn="just" eaLnBrk="1" hangingPunct="1"/>
            <a:r>
              <a:rPr lang="ru-RU" altLang="ru-RU" dirty="0" smtClean="0">
                <a:latin typeface="Times New Roman" pitchFamily="18" charset="0"/>
                <a:cs typeface="Times New Roman" pitchFamily="18" charset="0"/>
              </a:rPr>
              <a:t>10.Анкетирование одноклассников</a:t>
            </a:r>
            <a:r>
              <a:rPr lang="ru-RU" altLang="ru-RU" dirty="0">
                <a:latin typeface="Times New Roman" pitchFamily="18" charset="0"/>
                <a:cs typeface="Times New Roman" pitchFamily="18" charset="0"/>
              </a:rPr>
              <a:t>.</a:t>
            </a:r>
          </a:p>
          <a:p>
            <a:pPr algn="just" eaLnBrk="1" hangingPunct="1"/>
            <a:r>
              <a:rPr lang="ru-RU" altLang="ru-RU" dirty="0">
                <a:latin typeface="Times New Roman" pitchFamily="18" charset="0"/>
                <a:cs typeface="Times New Roman" pitchFamily="18" charset="0"/>
              </a:rPr>
              <a:t>11.Вывод.</a:t>
            </a:r>
          </a:p>
        </p:txBody>
      </p:sp>
      <p:pic>
        <p:nvPicPr>
          <p:cNvPr id="7173" name="Picture 6" descr="Star_Vic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18447">
            <a:off x="3789386" y="588947"/>
            <a:ext cx="2897066" cy="203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103982" y="251520"/>
            <a:ext cx="4351510" cy="1248833"/>
          </a:xfrm>
        </p:spPr>
        <p:txBody>
          <a:bodyPr>
            <a:normAutofit/>
          </a:bodyPr>
          <a:lstStyle/>
          <a:p>
            <a:pPr marL="182880" indent="0" algn="ctr" eaLnBrk="1" fontAlgn="auto" hangingPunct="1">
              <a:spcAft>
                <a:spcPts val="0"/>
              </a:spcAft>
              <a:buClr>
                <a:schemeClr val="accent6">
                  <a:lumMod val="75000"/>
                </a:schemeClr>
              </a:buClr>
              <a:buFont typeface="Georgia" pitchFamily="18" charset="0"/>
              <a:buNone/>
              <a:defRPr/>
            </a:pPr>
            <a:r>
              <a:rPr lang="ru-RU" sz="2800" dirty="0">
                <a:solidFill>
                  <a:schemeClr val="tx1"/>
                </a:solidFill>
                <a:latin typeface="Times New Roman" pitchFamily="18" charset="0"/>
                <a:cs typeface="Times New Roman" pitchFamily="18" charset="0"/>
              </a:rPr>
              <a:t>Тема </a:t>
            </a:r>
            <a:r>
              <a:rPr lang="ru-RU" sz="2800" dirty="0" smtClean="0">
                <a:solidFill>
                  <a:schemeClr val="tx1"/>
                </a:solidFill>
                <a:latin typeface="Times New Roman" pitchFamily="18" charset="0"/>
                <a:cs typeface="Times New Roman" pitchFamily="18" charset="0"/>
              </a:rPr>
              <a:t>исследования:</a:t>
            </a:r>
            <a:endParaRPr lang="ru-RU" sz="2800" dirty="0">
              <a:solidFill>
                <a:schemeClr val="tx1"/>
              </a:solidFill>
              <a:latin typeface="Times New Roman" pitchFamily="18" charset="0"/>
              <a:cs typeface="Times New Roman" pitchFamily="18" charset="0"/>
            </a:endParaRPr>
          </a:p>
        </p:txBody>
      </p:sp>
      <p:sp>
        <p:nvSpPr>
          <p:cNvPr id="8194" name="Подзаголовок 1"/>
          <p:cNvSpPr>
            <a:spLocks noGrp="1"/>
          </p:cNvSpPr>
          <p:nvPr>
            <p:ph type="subTitle" idx="1"/>
          </p:nvPr>
        </p:nvSpPr>
        <p:spPr>
          <a:xfrm>
            <a:off x="5160" y="795519"/>
            <a:ext cx="4549154" cy="2336800"/>
          </a:xfrm>
        </p:spPr>
        <p:txBody>
          <a:bodyPr/>
          <a:lstStyle/>
          <a:p>
            <a:pPr algn="ctr" eaLnBrk="1" hangingPunct="1">
              <a:spcBef>
                <a:spcPct val="0"/>
              </a:spcBef>
            </a:pPr>
            <a:r>
              <a:rPr lang="ru-RU" altLang="ru-RU" sz="2800" b="1" dirty="0" smtClean="0">
                <a:solidFill>
                  <a:schemeClr val="tx1"/>
                </a:solidFill>
                <a:latin typeface="Times New Roman" pitchFamily="18" charset="0"/>
                <a:cs typeface="Times New Roman" pitchFamily="18" charset="0"/>
              </a:rPr>
              <a:t>«Мой </a:t>
            </a:r>
            <a:r>
              <a:rPr lang="ru-RU" altLang="ru-RU" sz="2800" b="1" dirty="0">
                <a:solidFill>
                  <a:schemeClr val="tx1"/>
                </a:solidFill>
                <a:latin typeface="Times New Roman" pitchFamily="18" charset="0"/>
                <a:cs typeface="Times New Roman" pitchFamily="18" charset="0"/>
              </a:rPr>
              <a:t>прадедушка </a:t>
            </a:r>
            <a:r>
              <a:rPr lang="ru-RU" altLang="ru-RU" sz="2800" b="1" dirty="0" smtClean="0">
                <a:solidFill>
                  <a:schemeClr val="tx1"/>
                </a:solidFill>
                <a:latin typeface="Times New Roman" pitchFamily="18" charset="0"/>
                <a:cs typeface="Times New Roman" pitchFamily="18" charset="0"/>
              </a:rPr>
              <a:t>– герой  Великой Отечественной войны»</a:t>
            </a:r>
            <a:endParaRPr lang="ru-RU" sz="2800" b="1" dirty="0" smtClean="0">
              <a:solidFill>
                <a:schemeClr val="tx1"/>
              </a:solidFill>
              <a:latin typeface="Times New Roman" pitchFamily="18" charset="0"/>
              <a:cs typeface="Times New Roman" pitchFamily="18" charset="0"/>
            </a:endParaRPr>
          </a:p>
        </p:txBody>
      </p:sp>
      <p:sp>
        <p:nvSpPr>
          <p:cNvPr id="4" name="Прямоугольник 3"/>
          <p:cNvSpPr/>
          <p:nvPr/>
        </p:nvSpPr>
        <p:spPr>
          <a:xfrm>
            <a:off x="103982" y="1963919"/>
            <a:ext cx="4351510" cy="2062103"/>
          </a:xfrm>
          <a:prstGeom prst="rect">
            <a:avLst/>
          </a:prstGeom>
        </p:spPr>
        <p:txBody>
          <a:bodyPr wrap="square">
            <a:spAutoFit/>
          </a:bodyPr>
          <a:lstStyle/>
          <a:p>
            <a:pPr>
              <a:defRPr/>
            </a:pPr>
            <a:r>
              <a:rPr lang="ru-RU" altLang="ru-RU" sz="2000" dirty="0">
                <a:effectLst>
                  <a:outerShdw blurRad="38100" dist="38100" dir="2700000" algn="tl">
                    <a:srgbClr val="000000"/>
                  </a:outerShdw>
                </a:effectLst>
                <a:latin typeface="Times New Roman" pitchFamily="18" charset="0"/>
                <a:ea typeface="+mj-ea"/>
                <a:cs typeface="Times New Roman" pitchFamily="18" charset="0"/>
              </a:rPr>
              <a:t>Цель:</a:t>
            </a:r>
          </a:p>
          <a:p>
            <a:pPr>
              <a:defRPr/>
            </a:pPr>
            <a:r>
              <a:rPr lang="ru-RU" altLang="ru-RU" dirty="0">
                <a:latin typeface="Times New Roman" pitchFamily="18" charset="0"/>
                <a:cs typeface="Times New Roman" pitchFamily="18" charset="0"/>
              </a:rPr>
              <a:t>1.Собрать, систематизировать информацию о славных </a:t>
            </a:r>
            <a:endParaRPr lang="ru-RU" altLang="ru-RU" dirty="0" smtClean="0">
              <a:latin typeface="Times New Roman" pitchFamily="18" charset="0"/>
              <a:cs typeface="Times New Roman" pitchFamily="18" charset="0"/>
            </a:endParaRPr>
          </a:p>
          <a:p>
            <a:pPr>
              <a:defRPr/>
            </a:pPr>
            <a:r>
              <a:rPr lang="ru-RU" altLang="ru-RU" dirty="0" smtClean="0">
                <a:latin typeface="Times New Roman" pitchFamily="18" charset="0"/>
                <a:cs typeface="Times New Roman" pitchFamily="18" charset="0"/>
              </a:rPr>
              <a:t>прадедах-участниках ВОВ.</a:t>
            </a:r>
            <a:endParaRPr lang="ru-RU" altLang="ru-RU" dirty="0">
              <a:latin typeface="Times New Roman" pitchFamily="18" charset="0"/>
              <a:cs typeface="Times New Roman" pitchFamily="18" charset="0"/>
            </a:endParaRPr>
          </a:p>
          <a:p>
            <a:pPr>
              <a:defRPr/>
            </a:pPr>
            <a:r>
              <a:rPr lang="ru-RU" dirty="0">
                <a:latin typeface="Times New Roman" pitchFamily="18" charset="0"/>
                <a:cs typeface="Times New Roman" pitchFamily="18" charset="0"/>
              </a:rPr>
              <a:t>2. Изучить </a:t>
            </a:r>
            <a:r>
              <a:rPr lang="ru-RU" dirty="0" smtClean="0">
                <a:latin typeface="Times New Roman" pitchFamily="18" charset="0"/>
                <a:cs typeface="Times New Roman" pitchFamily="18" charset="0"/>
              </a:rPr>
              <a:t>биографию </a:t>
            </a:r>
            <a:r>
              <a:rPr lang="ru-RU" dirty="0">
                <a:latin typeface="Times New Roman" pitchFamily="18" charset="0"/>
                <a:cs typeface="Times New Roman" pitchFamily="18" charset="0"/>
              </a:rPr>
              <a:t>жизненного пути моего прадедушки – ветерана Великой Отечественной </a:t>
            </a:r>
            <a:r>
              <a:rPr lang="ru-RU" dirty="0" smtClean="0">
                <a:latin typeface="Times New Roman" pitchFamily="18" charset="0"/>
                <a:cs typeface="Times New Roman" pitchFamily="18" charset="0"/>
              </a:rPr>
              <a:t>войны.</a:t>
            </a:r>
            <a:endParaRPr lang="ru-RU" altLang="ru-RU" dirty="0">
              <a:latin typeface="Times New Roman" pitchFamily="18" charset="0"/>
              <a:cs typeface="Times New Roman" pitchFamily="18" charset="0"/>
            </a:endParaRPr>
          </a:p>
        </p:txBody>
      </p:sp>
      <p:pic>
        <p:nvPicPr>
          <p:cNvPr id="8197" name="Picture 6" descr="Star_Vic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1048" y="6955818"/>
            <a:ext cx="2755652" cy="207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780925" y="3899468"/>
            <a:ext cx="1584325" cy="368300"/>
          </a:xfrm>
          <a:prstGeom prst="rect">
            <a:avLst/>
          </a:prstGeom>
        </p:spPr>
        <p:txBody>
          <a:bodyPr>
            <a:spAutoFit/>
          </a:bodyPr>
          <a:lstStyle/>
          <a:p>
            <a:pPr algn="ctr">
              <a:spcBef>
                <a:spcPct val="50000"/>
              </a:spcBef>
              <a:defRPr/>
            </a:pPr>
            <a:r>
              <a:rPr lang="ru-RU" altLang="ru-RU" dirty="0" smtClean="0">
                <a:effectLst>
                  <a:outerShdw blurRad="38100" dist="38100" dir="2700000" algn="tl">
                    <a:srgbClr val="000000"/>
                  </a:outerShdw>
                </a:effectLst>
                <a:latin typeface="Times New Roman" pitchFamily="18" charset="0"/>
                <a:cs typeface="Times New Roman" pitchFamily="18" charset="0"/>
              </a:rPr>
              <a:t>Задачи:</a:t>
            </a:r>
            <a:endParaRPr lang="ru-RU" altLang="ru-RU" dirty="0">
              <a:effectLst>
                <a:outerShdw blurRad="38100" dist="38100" dir="2700000" algn="tl">
                  <a:srgbClr val="000000"/>
                </a:outerShdw>
              </a:effectLst>
              <a:latin typeface="Times New Roman" pitchFamily="18" charset="0"/>
              <a:cs typeface="Times New Roman" pitchFamily="18" charset="0"/>
            </a:endParaRPr>
          </a:p>
        </p:txBody>
      </p:sp>
      <p:sp>
        <p:nvSpPr>
          <p:cNvPr id="8199" name="Прямоугольник 4"/>
          <p:cNvSpPr>
            <a:spLocks noChangeArrowheads="1"/>
          </p:cNvSpPr>
          <p:nvPr/>
        </p:nvSpPr>
        <p:spPr bwMode="auto">
          <a:xfrm>
            <a:off x="134938" y="4229424"/>
            <a:ext cx="648176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dirty="0">
                <a:latin typeface="Times New Roman" pitchFamily="18" charset="0"/>
                <a:cs typeface="Times New Roman" pitchFamily="18" charset="0"/>
              </a:rPr>
              <a:t>1.Проанализировать материал </a:t>
            </a:r>
            <a:r>
              <a:rPr lang="ru-RU" altLang="ru-RU" dirty="0" smtClean="0">
                <a:latin typeface="Times New Roman" pitchFamily="18" charset="0"/>
                <a:cs typeface="Times New Roman" pitchFamily="18" charset="0"/>
              </a:rPr>
              <a:t>Интернет-ресурсов</a:t>
            </a:r>
            <a:r>
              <a:rPr lang="ru-RU" altLang="ru-RU" dirty="0">
                <a:latin typeface="Times New Roman" pitchFamily="18" charset="0"/>
                <a:cs typeface="Times New Roman" pitchFamily="18" charset="0"/>
              </a:rPr>
              <a:t>, </a:t>
            </a:r>
            <a:r>
              <a:rPr lang="ru-RU" altLang="ru-RU" dirty="0" smtClean="0">
                <a:latin typeface="Times New Roman" pitchFamily="18" charset="0"/>
                <a:cs typeface="Times New Roman" pitchFamily="18" charset="0"/>
              </a:rPr>
              <a:t>дающих </a:t>
            </a:r>
            <a:r>
              <a:rPr lang="ru-RU" altLang="ru-RU" dirty="0">
                <a:latin typeface="Times New Roman" pitchFamily="18" charset="0"/>
                <a:cs typeface="Times New Roman" pitchFamily="18" charset="0"/>
              </a:rPr>
              <a:t>сведения о наших родственниках – участниках Великой Отечественной войны</a:t>
            </a:r>
            <a:r>
              <a:rPr lang="ru-RU" altLang="ru-RU" dirty="0" smtClean="0">
                <a:latin typeface="Times New Roman" pitchFamily="18" charset="0"/>
                <a:cs typeface="Times New Roman" pitchFamily="18" charset="0"/>
              </a:rPr>
              <a:t>.</a:t>
            </a:r>
            <a:endParaRPr lang="ru-RU" altLang="ru-RU" dirty="0">
              <a:latin typeface="Times New Roman" pitchFamily="18" charset="0"/>
              <a:cs typeface="Times New Roman" pitchFamily="18" charset="0"/>
            </a:endParaRPr>
          </a:p>
          <a:p>
            <a:r>
              <a:rPr lang="ru-RU" altLang="ru-RU" dirty="0">
                <a:latin typeface="Times New Roman" pitchFamily="18" charset="0"/>
                <a:cs typeface="Times New Roman" pitchFamily="18" charset="0"/>
              </a:rPr>
              <a:t>2.Уточнить информацию о ближайших родственниках </a:t>
            </a:r>
            <a:r>
              <a:rPr lang="ru-RU" altLang="ru-RU" dirty="0" smtClean="0">
                <a:latin typeface="Times New Roman" pitchFamily="18" charset="0"/>
                <a:cs typeface="Times New Roman" pitchFamily="18" charset="0"/>
              </a:rPr>
              <a:t>–защитниках Родины </a:t>
            </a:r>
            <a:r>
              <a:rPr lang="ru-RU" altLang="ru-RU" dirty="0">
                <a:latin typeface="Times New Roman" pitchFamily="18" charset="0"/>
                <a:cs typeface="Times New Roman" pitchFamily="18" charset="0"/>
              </a:rPr>
              <a:t>в годы Великой Отечественной войны</a:t>
            </a:r>
            <a:r>
              <a:rPr lang="ru-RU" altLang="ru-RU" dirty="0" smtClean="0">
                <a:latin typeface="Times New Roman" pitchFamily="18" charset="0"/>
                <a:cs typeface="Times New Roman" pitchFamily="18" charset="0"/>
              </a:rPr>
              <a:t>.</a:t>
            </a:r>
            <a:endParaRPr lang="ru-RU" altLang="ru-RU" dirty="0">
              <a:latin typeface="Times New Roman" pitchFamily="18" charset="0"/>
              <a:cs typeface="Times New Roman" pitchFamily="18" charset="0"/>
            </a:endParaRPr>
          </a:p>
          <a:p>
            <a:r>
              <a:rPr lang="ru-RU" altLang="ru-RU" dirty="0">
                <a:latin typeface="Times New Roman" pitchFamily="18" charset="0"/>
                <a:cs typeface="Times New Roman" pitchFamily="18" charset="0"/>
              </a:rPr>
              <a:t>3.Встретиться с родственниками (бабушками и дедушками), взять у них интервью, узнать о боевых подвигах прадедушек</a:t>
            </a:r>
            <a:r>
              <a:rPr lang="ru-RU" altLang="ru-RU" dirty="0" smtClean="0">
                <a:latin typeface="Times New Roman" pitchFamily="18" charset="0"/>
                <a:cs typeface="Times New Roman" pitchFamily="18" charset="0"/>
              </a:rPr>
              <a:t>.</a:t>
            </a:r>
            <a:endParaRPr lang="ru-RU" altLang="ru-RU" dirty="0">
              <a:latin typeface="Times New Roman" pitchFamily="18" charset="0"/>
              <a:cs typeface="Times New Roman" pitchFamily="18" charset="0"/>
            </a:endParaRPr>
          </a:p>
          <a:p>
            <a:r>
              <a:rPr lang="ru-RU" altLang="ru-RU" dirty="0">
                <a:latin typeface="Times New Roman" pitchFamily="18" charset="0"/>
                <a:cs typeface="Times New Roman" pitchFamily="18" charset="0"/>
              </a:rPr>
              <a:t>4. Рассказать о своей работе одноклассникам и всем заинтересованным лицам. </a:t>
            </a:r>
          </a:p>
          <a:p>
            <a:r>
              <a:rPr lang="ru-RU" altLang="ru-RU" dirty="0">
                <a:latin typeface="Times New Roman" pitchFamily="18" charset="0"/>
                <a:cs typeface="Times New Roman" pitchFamily="18" charset="0"/>
              </a:rPr>
              <a:t>5. </a:t>
            </a:r>
            <a:r>
              <a:rPr lang="ru-RU" altLang="ru-RU" dirty="0" smtClean="0">
                <a:latin typeface="Times New Roman" pitchFamily="18" charset="0"/>
                <a:cs typeface="Times New Roman" pitchFamily="18" charset="0"/>
              </a:rPr>
              <a:t>Узнать</a:t>
            </a:r>
            <a:r>
              <a:rPr lang="ru-RU" altLang="ru-RU" dirty="0">
                <a:latin typeface="Times New Roman" pitchFamily="18" charset="0"/>
                <a:cs typeface="Times New Roman" pitchFamily="18" charset="0"/>
              </a:rPr>
              <a:t>, какие были награды </a:t>
            </a:r>
            <a:r>
              <a:rPr lang="ru-RU" altLang="ru-RU" dirty="0" smtClean="0">
                <a:latin typeface="Times New Roman" pitchFamily="18" charset="0"/>
                <a:cs typeface="Times New Roman" pitchFamily="18" charset="0"/>
              </a:rPr>
              <a:t>в </a:t>
            </a:r>
            <a:r>
              <a:rPr lang="ru-RU" altLang="ru-RU" dirty="0">
                <a:latin typeface="Times New Roman" pitchFamily="18" charset="0"/>
                <a:cs typeface="Times New Roman" pitchFamily="18" charset="0"/>
              </a:rPr>
              <a:t>годы </a:t>
            </a:r>
            <a:r>
              <a:rPr lang="ru-RU" altLang="ru-RU" dirty="0" smtClean="0">
                <a:latin typeface="Times New Roman" pitchFamily="18" charset="0"/>
                <a:cs typeface="Times New Roman" pitchFamily="18" charset="0"/>
              </a:rPr>
              <a:t>ВОВ.</a:t>
            </a:r>
            <a:endParaRPr lang="ru-RU" altLang="ru-RU" dirty="0">
              <a:latin typeface="Times New Roman" pitchFamily="18" charset="0"/>
              <a:cs typeface="Times New Roman" pitchFamily="18" charset="0"/>
            </a:endParaRPr>
          </a:p>
        </p:txBody>
      </p:sp>
      <p:pic>
        <p:nvPicPr>
          <p:cNvPr id="82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492" y="712716"/>
            <a:ext cx="2309441" cy="304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99724">
            <a:off x="3039394" y="-15471"/>
            <a:ext cx="2349500" cy="243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6" name="Rectangle 2"/>
          <p:cNvSpPr>
            <a:spLocks noGrp="1" noChangeArrowheads="1"/>
          </p:cNvSpPr>
          <p:nvPr>
            <p:ph type="title"/>
          </p:nvPr>
        </p:nvSpPr>
        <p:spPr>
          <a:xfrm>
            <a:off x="431800" y="194344"/>
            <a:ext cx="6172200" cy="1005416"/>
          </a:xfrm>
        </p:spPr>
        <p:txBody>
          <a:bodyPr>
            <a:normAutofit/>
          </a:bodyPr>
          <a:lstStyle/>
          <a:p>
            <a:pPr marL="320040" indent="-320040" eaLnBrk="1" fontAlgn="auto" hangingPunct="1">
              <a:spcAft>
                <a:spcPts val="0"/>
              </a:spcAft>
              <a:buClr>
                <a:schemeClr val="accent6">
                  <a:lumMod val="75000"/>
                </a:schemeClr>
              </a:buClr>
              <a:defRPr/>
            </a:pPr>
            <a:r>
              <a:rPr lang="ru-RU" altLang="ru-RU" sz="2400" dirty="0" smtClean="0">
                <a:solidFill>
                  <a:schemeClr val="tx1"/>
                </a:solidFill>
                <a:latin typeface="Times New Roman" pitchFamily="18" charset="0"/>
                <a:cs typeface="Times New Roman" pitchFamily="18" charset="0"/>
              </a:rPr>
              <a:t>Гипотеза</a:t>
            </a:r>
          </a:p>
        </p:txBody>
      </p:sp>
      <p:sp>
        <p:nvSpPr>
          <p:cNvPr id="6147" name="Text Box 3"/>
          <p:cNvSpPr txBox="1">
            <a:spLocks noChangeArrowheads="1"/>
          </p:cNvSpPr>
          <p:nvPr/>
        </p:nvSpPr>
        <p:spPr bwMode="auto">
          <a:xfrm>
            <a:off x="2811761" y="1917444"/>
            <a:ext cx="3983631"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cs typeface="Arial" charset="0"/>
              </a:defRPr>
            </a:lvl1pPr>
            <a:lvl2pPr marL="800100" indent="-342900" eaLnBrk="0" hangingPunct="0">
              <a:defRPr>
                <a:solidFill>
                  <a:schemeClr val="tx1"/>
                </a:solidFill>
                <a:latin typeface="Arial" charset="0"/>
                <a:cs typeface="Arial" charset="0"/>
              </a:defRPr>
            </a:lvl2pPr>
            <a:lvl3pPr marL="1257300" indent="-342900" eaLnBrk="0" hangingPunct="0">
              <a:defRPr>
                <a:solidFill>
                  <a:schemeClr val="tx1"/>
                </a:solidFill>
                <a:latin typeface="Arial" charset="0"/>
                <a:cs typeface="Arial" charset="0"/>
              </a:defRPr>
            </a:lvl3pPr>
            <a:lvl4pPr marL="1714500" indent="-342900" eaLnBrk="0" hangingPunct="0">
              <a:defRPr>
                <a:solidFill>
                  <a:schemeClr val="tx1"/>
                </a:solidFill>
                <a:latin typeface="Arial" charset="0"/>
                <a:cs typeface="Arial" charset="0"/>
              </a:defRPr>
            </a:lvl4pPr>
            <a:lvl5pPr marL="2171700" indent="-342900" eaLnBrk="0" hangingPunct="0">
              <a:defRPr>
                <a:solidFill>
                  <a:schemeClr val="tx1"/>
                </a:solidFill>
                <a:latin typeface="Arial" charset="0"/>
                <a:cs typeface="Arial" charset="0"/>
              </a:defRPr>
            </a:lvl5pPr>
            <a:lvl6pPr marL="2628900" indent="-342900" eaLnBrk="0" fontAlgn="base" hangingPunct="0">
              <a:spcBef>
                <a:spcPct val="0"/>
              </a:spcBef>
              <a:spcAft>
                <a:spcPct val="0"/>
              </a:spcAft>
              <a:defRPr>
                <a:solidFill>
                  <a:schemeClr val="tx1"/>
                </a:solidFill>
                <a:latin typeface="Arial" charset="0"/>
                <a:cs typeface="Arial" charset="0"/>
              </a:defRPr>
            </a:lvl6pPr>
            <a:lvl7pPr marL="3086100" indent="-342900" eaLnBrk="0" fontAlgn="base" hangingPunct="0">
              <a:spcBef>
                <a:spcPct val="0"/>
              </a:spcBef>
              <a:spcAft>
                <a:spcPct val="0"/>
              </a:spcAft>
              <a:defRPr>
                <a:solidFill>
                  <a:schemeClr val="tx1"/>
                </a:solidFill>
                <a:latin typeface="Arial" charset="0"/>
                <a:cs typeface="Arial" charset="0"/>
              </a:defRPr>
            </a:lvl7pPr>
            <a:lvl8pPr marL="3543300" indent="-342900" eaLnBrk="0" fontAlgn="base" hangingPunct="0">
              <a:spcBef>
                <a:spcPct val="0"/>
              </a:spcBef>
              <a:spcAft>
                <a:spcPct val="0"/>
              </a:spcAft>
              <a:defRPr>
                <a:solidFill>
                  <a:schemeClr val="tx1"/>
                </a:solidFill>
                <a:latin typeface="Arial" charset="0"/>
                <a:cs typeface="Arial" charset="0"/>
              </a:defRPr>
            </a:lvl8pPr>
            <a:lvl9pPr marL="4000500" indent="-342900" eaLnBrk="0" fontAlgn="base" hangingPunct="0">
              <a:spcBef>
                <a:spcPct val="0"/>
              </a:spcBef>
              <a:spcAft>
                <a:spcPct val="0"/>
              </a:spcAft>
              <a:defRPr>
                <a:solidFill>
                  <a:schemeClr val="tx1"/>
                </a:solidFill>
                <a:latin typeface="Arial" charset="0"/>
                <a:cs typeface="Arial" charset="0"/>
              </a:defRPr>
            </a:lvl9pPr>
          </a:lstStyle>
          <a:p>
            <a:pPr marL="0" indent="0" eaLnBrk="1" hangingPunct="1">
              <a:spcBef>
                <a:spcPct val="50000"/>
              </a:spcBef>
              <a:defRPr/>
            </a:pPr>
            <a:r>
              <a:rPr lang="ru-RU" altLang="ru-RU" dirty="0" smtClean="0">
                <a:solidFill>
                  <a:srgbClr val="00B0F0"/>
                </a:solidFill>
                <a:effectLst>
                  <a:outerShdw blurRad="38100" dist="38100" dir="2700000" algn="tl">
                    <a:srgbClr val="000000"/>
                  </a:outerShdw>
                </a:effectLst>
                <a:latin typeface="Times New Roman" pitchFamily="18" charset="0"/>
                <a:cs typeface="Times New Roman" pitchFamily="18" charset="0"/>
              </a:rPr>
              <a:t> </a:t>
            </a:r>
            <a:r>
              <a:rPr lang="ru-RU" altLang="ru-RU" b="1" i="1" dirty="0" smtClean="0">
                <a:latin typeface="Times New Roman" pitchFamily="18" charset="0"/>
                <a:cs typeface="Times New Roman" pitchFamily="18" charset="0"/>
              </a:rPr>
              <a:t>Мы  думаем, </a:t>
            </a:r>
            <a:r>
              <a:rPr lang="ru-RU" altLang="ru-RU" b="1" i="1" dirty="0">
                <a:latin typeface="Times New Roman" pitchFamily="18" charset="0"/>
                <a:cs typeface="Times New Roman" pitchFamily="18" charset="0"/>
              </a:rPr>
              <a:t>что наши </a:t>
            </a:r>
            <a:r>
              <a:rPr lang="ru-RU" altLang="ru-RU" b="1" i="1" dirty="0" smtClean="0">
                <a:latin typeface="Times New Roman" pitchFamily="18" charset="0"/>
                <a:cs typeface="Times New Roman" pitchFamily="18" charset="0"/>
              </a:rPr>
              <a:t>прадеды,   участники Великой Отечественной войны, совершили много геройских поступков и внесли свой вклад во всеобщую Победу над фашизмом.</a:t>
            </a:r>
          </a:p>
          <a:p>
            <a:pPr eaLnBrk="1" hangingPunct="1">
              <a:spcBef>
                <a:spcPct val="50000"/>
              </a:spcBef>
              <a:defRPr/>
            </a:pPr>
            <a:endParaRPr lang="ru-RU" altLang="ru-RU" dirty="0" smtClean="0"/>
          </a:p>
        </p:txBody>
      </p:sp>
      <p:pic>
        <p:nvPicPr>
          <p:cNvPr id="922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7032" y="3995935"/>
            <a:ext cx="2886968" cy="4138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12" descr="C:\Users\Andrey\AppData\Local\Temp\Rar$DIa13112.47970\Screenshot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612" y="395536"/>
            <a:ext cx="2332037"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4" descr="C:\Users\Andrey\AppData\Local\Temp\Rar$DIa13112.1522\Screenshot_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612" y="3966839"/>
            <a:ext cx="3101975"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2646" y="251521"/>
            <a:ext cx="6358662" cy="4862870"/>
          </a:xfrm>
          <a:prstGeom prst="rect">
            <a:avLst/>
          </a:prstGeom>
        </p:spPr>
        <p:txBody>
          <a:bodyPr>
            <a:spAutoFit/>
          </a:bodyPr>
          <a:lstStyle/>
          <a:p>
            <a:pPr algn="ctr" fontAlgn="auto">
              <a:spcBef>
                <a:spcPts val="0"/>
              </a:spcBef>
              <a:spcAft>
                <a:spcPts val="0"/>
              </a:spcAft>
              <a:defRPr/>
            </a:pPr>
            <a:endParaRPr lang="ru-RU" b="1" i="1" dirty="0">
              <a:effectLst>
                <a:outerShdw blurRad="38100" dist="38100" dir="2700000" algn="tl">
                  <a:srgbClr val="000000"/>
                </a:outerShdw>
              </a:effectLst>
              <a:latin typeface="Times New Roman" pitchFamily="18" charset="0"/>
              <a:ea typeface="+mj-ea"/>
              <a:cs typeface="Times New Roman" pitchFamily="18" charset="0"/>
            </a:endParaRPr>
          </a:p>
          <a:p>
            <a:pPr fontAlgn="auto">
              <a:spcBef>
                <a:spcPts val="0"/>
              </a:spcBef>
              <a:spcAft>
                <a:spcPts val="0"/>
              </a:spcAft>
              <a:defRPr/>
            </a:pPr>
            <a:r>
              <a:rPr lang="ru-RU" b="1" i="1" dirty="0">
                <a:latin typeface="Times New Roman" pitchFamily="18" charset="0"/>
                <a:ea typeface="+mj-ea"/>
                <a:cs typeface="Times New Roman" pitchFamily="18" charset="0"/>
              </a:rPr>
              <a:t>Объект исследования: </a:t>
            </a:r>
            <a:r>
              <a:rPr lang="ru-RU" b="1" i="1" dirty="0" smtClean="0">
                <a:latin typeface="Times New Roman" pitchFamily="18" charset="0"/>
                <a:cs typeface="Times New Roman" pitchFamily="18" charset="0"/>
              </a:rPr>
              <a:t>Великая </a:t>
            </a:r>
            <a:r>
              <a:rPr lang="ru-RU" b="1" i="1" dirty="0">
                <a:latin typeface="Times New Roman" pitchFamily="18" charset="0"/>
                <a:cs typeface="Times New Roman" pitchFamily="18" charset="0"/>
              </a:rPr>
              <a:t>Отечественная </a:t>
            </a:r>
            <a:r>
              <a:rPr lang="ru-RU" b="1" i="1" dirty="0" smtClean="0">
                <a:latin typeface="Times New Roman" pitchFamily="18" charset="0"/>
                <a:cs typeface="Times New Roman" pitchFamily="18" charset="0"/>
              </a:rPr>
              <a:t>война.</a:t>
            </a:r>
            <a:endParaRPr lang="ru-RU" b="1" i="1" dirty="0">
              <a:latin typeface="Times New Roman" pitchFamily="18" charset="0"/>
              <a:cs typeface="Times New Roman" pitchFamily="18" charset="0"/>
            </a:endParaRPr>
          </a:p>
          <a:p>
            <a:pPr fontAlgn="auto">
              <a:spcBef>
                <a:spcPts val="0"/>
              </a:spcBef>
              <a:spcAft>
                <a:spcPts val="0"/>
              </a:spcAft>
              <a:defRPr/>
            </a:pPr>
            <a:r>
              <a:rPr lang="ru-RU" b="1" i="1" dirty="0">
                <a:latin typeface="Times New Roman" pitchFamily="18" charset="0"/>
                <a:cs typeface="Times New Roman" pitchFamily="18" charset="0"/>
              </a:rPr>
              <a:t/>
            </a:r>
            <a:br>
              <a:rPr lang="ru-RU" b="1" i="1" dirty="0">
                <a:latin typeface="Times New Roman" pitchFamily="18" charset="0"/>
                <a:cs typeface="Times New Roman" pitchFamily="18" charset="0"/>
              </a:rPr>
            </a:br>
            <a:r>
              <a:rPr lang="ru-RU" b="1" i="1" dirty="0">
                <a:latin typeface="Times New Roman" pitchFamily="18" charset="0"/>
                <a:ea typeface="+mj-ea"/>
                <a:cs typeface="Times New Roman" pitchFamily="18" charset="0"/>
              </a:rPr>
              <a:t>Предмет исследования: </a:t>
            </a:r>
            <a:r>
              <a:rPr lang="ru-RU" b="1" i="1" dirty="0">
                <a:latin typeface="Times New Roman" pitchFamily="18" charset="0"/>
                <a:cs typeface="Times New Roman" pitchFamily="18" charset="0"/>
              </a:rPr>
              <a:t>л</a:t>
            </a:r>
            <a:r>
              <a:rPr lang="ru-RU" b="1" i="1" dirty="0" smtClean="0">
                <a:latin typeface="Times New Roman" pitchFamily="18" charset="0"/>
                <a:cs typeface="Times New Roman" pitchFamily="18" charset="0"/>
              </a:rPr>
              <a:t>ичный </a:t>
            </a:r>
            <a:r>
              <a:rPr lang="ru-RU" b="1" i="1" dirty="0">
                <a:latin typeface="Times New Roman" pitchFamily="18" charset="0"/>
                <a:cs typeface="Times New Roman" pitchFamily="18" charset="0"/>
              </a:rPr>
              <a:t>вклад </a:t>
            </a:r>
            <a:r>
              <a:rPr lang="ru-RU" b="1" i="1" dirty="0" smtClean="0">
                <a:latin typeface="Times New Roman" pitchFamily="18" charset="0"/>
                <a:cs typeface="Times New Roman" pitchFamily="18" charset="0"/>
              </a:rPr>
              <a:t>наших </a:t>
            </a:r>
            <a:r>
              <a:rPr lang="ru-RU" b="1" i="1" dirty="0">
                <a:latin typeface="Times New Roman" pitchFamily="18" charset="0"/>
                <a:cs typeface="Times New Roman" pitchFamily="18" charset="0"/>
              </a:rPr>
              <a:t>прадедов в победу над фашисткой </a:t>
            </a:r>
            <a:r>
              <a:rPr lang="ru-RU" b="1" i="1" dirty="0" smtClean="0">
                <a:latin typeface="Times New Roman" pitchFamily="18" charset="0"/>
                <a:cs typeface="Times New Roman" pitchFamily="18" charset="0"/>
              </a:rPr>
              <a:t>Германией.</a:t>
            </a:r>
            <a:endParaRPr lang="ru-RU" b="1" i="1" dirty="0">
              <a:latin typeface="Times New Roman" pitchFamily="18" charset="0"/>
              <a:cs typeface="Times New Roman" pitchFamily="18" charset="0"/>
            </a:endParaRPr>
          </a:p>
          <a:p>
            <a:pPr fontAlgn="auto">
              <a:spcBef>
                <a:spcPts val="0"/>
              </a:spcBef>
              <a:spcAft>
                <a:spcPts val="0"/>
              </a:spcAft>
              <a:defRPr/>
            </a:pPr>
            <a:endParaRPr lang="ru-RU" sz="1600" i="1" dirty="0">
              <a:latin typeface="Times New Roman" pitchFamily="18" charset="0"/>
              <a:ea typeface="+mj-ea"/>
              <a:cs typeface="Times New Roman" pitchFamily="18" charset="0"/>
            </a:endParaRPr>
          </a:p>
          <a:p>
            <a:pPr algn="ctr" fontAlgn="auto">
              <a:spcBef>
                <a:spcPts val="0"/>
              </a:spcBef>
              <a:spcAft>
                <a:spcPts val="0"/>
              </a:spcAft>
              <a:defRPr/>
            </a:pPr>
            <a:r>
              <a:rPr lang="ru-RU" b="1" i="1" dirty="0">
                <a:latin typeface="Times New Roman" pitchFamily="18" charset="0"/>
                <a:cs typeface="Times New Roman" pitchFamily="18" charset="0"/>
              </a:rPr>
              <a:t>Методы </a:t>
            </a:r>
            <a:r>
              <a:rPr lang="ru-RU" b="1" i="1" dirty="0" smtClean="0">
                <a:latin typeface="Times New Roman" pitchFamily="18" charset="0"/>
                <a:cs typeface="Times New Roman" pitchFamily="18" charset="0"/>
              </a:rPr>
              <a:t>исследования:</a:t>
            </a:r>
          </a:p>
          <a:p>
            <a:pPr fontAlgn="auto">
              <a:spcBef>
                <a:spcPts val="0"/>
              </a:spcBef>
              <a:spcAft>
                <a:spcPts val="0"/>
              </a:spcAft>
              <a:defRPr/>
            </a:pPr>
            <a:r>
              <a:rPr lang="ru-RU" i="1" dirty="0" smtClean="0">
                <a:latin typeface="Times New Roman" pitchFamily="18" charset="0"/>
                <a:cs typeface="Times New Roman" pitchFamily="18" charset="0"/>
              </a:rPr>
              <a:t>1. Поисковый</a:t>
            </a:r>
            <a:r>
              <a:rPr lang="ru-RU" i="1" dirty="0">
                <a:latin typeface="Times New Roman" pitchFamily="18" charset="0"/>
                <a:cs typeface="Times New Roman" pitchFamily="18" charset="0"/>
              </a:rPr>
              <a:t>. </a:t>
            </a:r>
            <a:endParaRPr lang="ru-RU" i="1" dirty="0" smtClean="0">
              <a:latin typeface="Times New Roman" pitchFamily="18" charset="0"/>
              <a:cs typeface="Times New Roman" pitchFamily="18" charset="0"/>
            </a:endParaRPr>
          </a:p>
          <a:p>
            <a:pPr fontAlgn="auto">
              <a:spcBef>
                <a:spcPts val="0"/>
              </a:spcBef>
              <a:spcAft>
                <a:spcPts val="0"/>
              </a:spcAft>
              <a:defRPr/>
            </a:pPr>
            <a:r>
              <a:rPr lang="ru-RU" i="1" dirty="0" smtClean="0">
                <a:latin typeface="Times New Roman" pitchFamily="18" charset="0"/>
                <a:cs typeface="Times New Roman" pitchFamily="18" charset="0"/>
              </a:rPr>
              <a:t>Изучение </a:t>
            </a:r>
            <a:r>
              <a:rPr lang="ru-RU" i="1" dirty="0">
                <a:latin typeface="Times New Roman" pitchFamily="18" charset="0"/>
                <a:cs typeface="Times New Roman" pitchFamily="18" charset="0"/>
              </a:rPr>
              <a:t>семейного архива, И</a:t>
            </a:r>
            <a:r>
              <a:rPr lang="ru-RU" i="1" dirty="0" smtClean="0">
                <a:latin typeface="Times New Roman" pitchFamily="18" charset="0"/>
                <a:cs typeface="Times New Roman" pitchFamily="18" charset="0"/>
              </a:rPr>
              <a:t>нтернет-ресурсов</a:t>
            </a:r>
            <a:r>
              <a:rPr lang="ru-RU" i="1" dirty="0">
                <a:latin typeface="Times New Roman" pitchFamily="18" charset="0"/>
                <a:cs typeface="Times New Roman" pitchFamily="18" charset="0"/>
              </a:rPr>
              <a:t>. Беседы с родственниками. </a:t>
            </a:r>
            <a:r>
              <a:rPr lang="ru-RU" i="1" dirty="0" smtClean="0">
                <a:latin typeface="Times New Roman" pitchFamily="18" charset="0"/>
                <a:cs typeface="Times New Roman" pitchFamily="18" charset="0"/>
              </a:rPr>
              <a:t>Экскурсии </a:t>
            </a:r>
            <a:r>
              <a:rPr lang="ru-RU" i="1" dirty="0">
                <a:latin typeface="Times New Roman" pitchFamily="18" charset="0"/>
                <a:cs typeface="Times New Roman" pitchFamily="18" charset="0"/>
              </a:rPr>
              <a:t>по местам боевой Славы.</a:t>
            </a:r>
          </a:p>
          <a:p>
            <a:pPr fontAlgn="auto">
              <a:spcBef>
                <a:spcPts val="0"/>
              </a:spcBef>
              <a:spcAft>
                <a:spcPts val="0"/>
              </a:spcAft>
              <a:defRPr/>
            </a:pPr>
            <a:r>
              <a:rPr lang="ru-RU" i="1" dirty="0">
                <a:latin typeface="Times New Roman" pitchFamily="18" charset="0"/>
                <a:cs typeface="Times New Roman" pitchFamily="18" charset="0"/>
              </a:rPr>
              <a:t>2. Интервьюирование.</a:t>
            </a:r>
            <a:br>
              <a:rPr lang="ru-RU" i="1" dirty="0">
                <a:latin typeface="Times New Roman" pitchFamily="18" charset="0"/>
                <a:cs typeface="Times New Roman" pitchFamily="18" charset="0"/>
              </a:rPr>
            </a:br>
            <a:r>
              <a:rPr lang="ru-RU" i="1" dirty="0">
                <a:latin typeface="Times New Roman" pitchFamily="18" charset="0"/>
                <a:cs typeface="Times New Roman" pitchFamily="18" charset="0"/>
              </a:rPr>
              <a:t>3. Сопоставление полученных фактов биографии дедушки с историей страны.</a:t>
            </a:r>
            <a:br>
              <a:rPr lang="ru-RU" i="1" dirty="0">
                <a:latin typeface="Times New Roman" pitchFamily="18" charset="0"/>
                <a:cs typeface="Times New Roman" pitchFamily="18" charset="0"/>
              </a:rPr>
            </a:br>
            <a:r>
              <a:rPr lang="ru-RU" i="1" dirty="0">
                <a:latin typeface="Times New Roman" pitchFamily="18" charset="0"/>
                <a:cs typeface="Times New Roman" pitchFamily="18" charset="0"/>
              </a:rPr>
              <a:t>4. Анализ, систематизация и  обобщение собранной информации</a:t>
            </a:r>
            <a:r>
              <a:rPr kumimoji="1" lang="ru-RU" i="1" kern="0" dirty="0">
                <a:latin typeface="Times New Roman" pitchFamily="18" charset="0"/>
                <a:cs typeface="Times New Roman" pitchFamily="18" charset="0"/>
              </a:rPr>
              <a:t>.</a:t>
            </a:r>
            <a:endParaRPr lang="ru-RU" i="1" kern="0" dirty="0">
              <a:latin typeface="Times New Roman" pitchFamily="18" charset="0"/>
              <a:cs typeface="Times New Roman" pitchFamily="18" charset="0"/>
            </a:endParaRPr>
          </a:p>
          <a:p>
            <a:pPr fontAlgn="auto">
              <a:lnSpc>
                <a:spcPct val="150000"/>
              </a:lnSpc>
              <a:spcBef>
                <a:spcPts val="0"/>
              </a:spcBef>
              <a:spcAft>
                <a:spcPts val="0"/>
              </a:spcAft>
              <a:defRPr/>
            </a:pPr>
            <a:endParaRPr lang="ru-RU" sz="2800" i="1" dirty="0">
              <a:latin typeface="Times New Roman" pitchFamily="18" charset="0"/>
              <a:ea typeface="+mj-ea"/>
              <a:cs typeface="Times New Roman" pitchFamily="18" charset="0"/>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4864" y="4427984"/>
            <a:ext cx="3242106" cy="428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3536950" y="252413"/>
            <a:ext cx="3321050" cy="2336800"/>
          </a:xfrm>
        </p:spPr>
        <p:txBody>
          <a:bodyPr rtlCol="0"/>
          <a:lstStyle/>
          <a:p>
            <a:pPr algn="ctr" eaLnBrk="1" fontAlgn="auto" hangingPunct="1">
              <a:buClr>
                <a:schemeClr val="accent6">
                  <a:lumMod val="75000"/>
                </a:schemeClr>
              </a:buClr>
              <a:defRPr/>
            </a:pPr>
            <a:r>
              <a:rPr lang="ru-RU" sz="2800" b="1" i="1" dirty="0">
                <a:solidFill>
                  <a:schemeClr val="tx1"/>
                </a:solidFill>
                <a:latin typeface="Times New Roman" pitchFamily="18" charset="0"/>
                <a:ea typeface="+mj-ea"/>
                <a:cs typeface="Times New Roman" pitchFamily="18" charset="0"/>
              </a:rPr>
              <a:t>Поиск </a:t>
            </a:r>
            <a:endParaRPr lang="ru-RU" sz="2800" b="1" i="1" dirty="0" smtClean="0">
              <a:solidFill>
                <a:schemeClr val="tx1"/>
              </a:solidFill>
              <a:latin typeface="Times New Roman" pitchFamily="18" charset="0"/>
              <a:ea typeface="+mj-ea"/>
              <a:cs typeface="Times New Roman" pitchFamily="18" charset="0"/>
            </a:endParaRPr>
          </a:p>
          <a:p>
            <a:pPr algn="ctr" eaLnBrk="1" fontAlgn="auto" hangingPunct="1">
              <a:buClr>
                <a:schemeClr val="accent6">
                  <a:lumMod val="75000"/>
                </a:schemeClr>
              </a:buClr>
              <a:defRPr/>
            </a:pPr>
            <a:r>
              <a:rPr lang="ru-RU" sz="2800" b="1" i="1" dirty="0" smtClean="0">
                <a:solidFill>
                  <a:schemeClr val="tx1"/>
                </a:solidFill>
                <a:latin typeface="Times New Roman" pitchFamily="18" charset="0"/>
                <a:ea typeface="+mj-ea"/>
                <a:cs typeface="Times New Roman" pitchFamily="18" charset="0"/>
              </a:rPr>
              <a:t>информации</a:t>
            </a:r>
            <a:endParaRPr lang="ru-RU" sz="2800" b="1" i="1" dirty="0">
              <a:solidFill>
                <a:schemeClr val="tx1"/>
              </a:solidFill>
              <a:latin typeface="Times New Roman" pitchFamily="18" charset="0"/>
              <a:ea typeface="+mj-ea"/>
              <a:cs typeface="Times New Roman" pitchFamily="18" charset="0"/>
            </a:endParaRPr>
          </a:p>
        </p:txBody>
      </p:sp>
      <p:pic>
        <p:nvPicPr>
          <p:cNvPr id="112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58278">
            <a:off x="3647079" y="5395931"/>
            <a:ext cx="2748566" cy="349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884" y="3851920"/>
            <a:ext cx="3608836" cy="281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152" y="395536"/>
            <a:ext cx="3746301"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8785" y="1619672"/>
            <a:ext cx="2532062" cy="337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1"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9" y="-88850"/>
            <a:ext cx="2225194" cy="230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0" name="Rectangle 13"/>
          <p:cNvSpPr>
            <a:spLocks noGrp="1" noChangeArrowheads="1"/>
          </p:cNvSpPr>
          <p:nvPr>
            <p:ph type="title"/>
          </p:nvPr>
        </p:nvSpPr>
        <p:spPr bwMode="auto">
          <a:xfrm>
            <a:off x="512763" y="-287338"/>
            <a:ext cx="6172200" cy="1524001"/>
          </a:xfrm>
          <a:noFill/>
          <a:extLst>
            <a:ext uri="{909E8E84-426E-40DD-AFC4-6F175D3DCCD1}">
              <a14:hiddenFill xmlns:a14="http://schemas.microsoft.com/office/drawing/2010/main">
                <a:solidFill>
                  <a:srgbClr val="FFFFFF"/>
                </a:solidFill>
              </a14:hiddenFill>
            </a:ext>
          </a:extLst>
        </p:spPr>
        <p:txBody>
          <a:bodyPr wrap="square" numCol="1" compatLnSpc="1">
            <a:prstTxWarp prst="textNoShape">
              <a:avLst/>
            </a:prstTxWarp>
          </a:bodyPr>
          <a:lstStyle/>
          <a:p>
            <a:pPr marL="0" indent="0" eaLnBrk="1" hangingPunct="1">
              <a:buFont typeface="Georgia" pitchFamily="18" charset="0"/>
              <a:buNone/>
            </a:pPr>
            <a:r>
              <a:rPr lang="ru-RU" altLang="ru-RU" smtClean="0">
                <a:solidFill>
                  <a:srgbClr val="FFFF00"/>
                </a:solidFill>
                <a:effectLst/>
              </a:rPr>
              <a:t> </a:t>
            </a:r>
          </a:p>
        </p:txBody>
      </p:sp>
      <p:pic>
        <p:nvPicPr>
          <p:cNvPr id="12291"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8367" y="-82550"/>
            <a:ext cx="2225195" cy="230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вал 2"/>
          <p:cNvSpPr/>
          <p:nvPr/>
        </p:nvSpPr>
        <p:spPr>
          <a:xfrm>
            <a:off x="1700808" y="1116013"/>
            <a:ext cx="3168352" cy="2206625"/>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293" name="TextBox 3"/>
          <p:cNvSpPr txBox="1">
            <a:spLocks noChangeArrowheads="1"/>
          </p:cNvSpPr>
          <p:nvPr/>
        </p:nvSpPr>
        <p:spPr bwMode="auto">
          <a:xfrm>
            <a:off x="1935869" y="1520526"/>
            <a:ext cx="269822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2800" b="1" dirty="0">
                <a:solidFill>
                  <a:srgbClr val="7030A0"/>
                </a:solidFill>
                <a:latin typeface="Times New Roman" pitchFamily="18" charset="0"/>
                <a:cs typeface="Times New Roman" pitchFamily="18" charset="0"/>
              </a:rPr>
              <a:t>Знаете ли вы где воевал ваш прадедушка?</a:t>
            </a:r>
          </a:p>
        </p:txBody>
      </p:sp>
      <p:sp>
        <p:nvSpPr>
          <p:cNvPr id="5" name="Прямоугольник 4"/>
          <p:cNvSpPr/>
          <p:nvPr/>
        </p:nvSpPr>
        <p:spPr>
          <a:xfrm>
            <a:off x="303213" y="3995738"/>
            <a:ext cx="1836737" cy="223202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 name="Прямоугольник 5"/>
          <p:cNvSpPr/>
          <p:nvPr/>
        </p:nvSpPr>
        <p:spPr>
          <a:xfrm>
            <a:off x="2329978" y="4018736"/>
            <a:ext cx="1782763" cy="223202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a:solidFill>
                  <a:srgbClr val="7030A0"/>
                </a:solidFill>
                <a:latin typeface="Times New Roman" pitchFamily="18" charset="0"/>
                <a:cs typeface="Times New Roman" pitchFamily="18" charset="0"/>
              </a:rPr>
              <a:t>Не знаю –</a:t>
            </a:r>
          </a:p>
          <a:p>
            <a:pPr algn="ctr">
              <a:defRPr/>
            </a:pPr>
            <a:r>
              <a:rPr lang="ru-RU" sz="2800" b="1" dirty="0">
                <a:solidFill>
                  <a:srgbClr val="7030A0"/>
                </a:solidFill>
                <a:latin typeface="Times New Roman" pitchFamily="18" charset="0"/>
                <a:cs typeface="Times New Roman" pitchFamily="18" charset="0"/>
              </a:rPr>
              <a:t>17</a:t>
            </a:r>
          </a:p>
          <a:p>
            <a:pPr algn="ctr">
              <a:defRPr/>
            </a:pPr>
            <a:r>
              <a:rPr lang="ru-RU" sz="2800" b="1" dirty="0">
                <a:solidFill>
                  <a:srgbClr val="7030A0"/>
                </a:solidFill>
                <a:latin typeface="Times New Roman" pitchFamily="18" charset="0"/>
                <a:cs typeface="Times New Roman" pitchFamily="18" charset="0"/>
              </a:rPr>
              <a:t> человек</a:t>
            </a:r>
          </a:p>
        </p:txBody>
      </p:sp>
      <p:sp>
        <p:nvSpPr>
          <p:cNvPr id="7" name="Прямоугольник 6"/>
          <p:cNvSpPr/>
          <p:nvPr/>
        </p:nvSpPr>
        <p:spPr>
          <a:xfrm>
            <a:off x="4293096" y="3990976"/>
            <a:ext cx="2337643" cy="223202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smtClean="0">
                <a:solidFill>
                  <a:srgbClr val="7030A0"/>
                </a:solidFill>
                <a:latin typeface="Times New Roman" pitchFamily="18" charset="0"/>
                <a:cs typeface="Times New Roman" pitchFamily="18" charset="0"/>
              </a:rPr>
              <a:t>Затрудняюсь </a:t>
            </a:r>
            <a:r>
              <a:rPr lang="ru-RU" sz="2800" b="1" dirty="0">
                <a:solidFill>
                  <a:srgbClr val="7030A0"/>
                </a:solidFill>
                <a:latin typeface="Times New Roman" pitchFamily="18" charset="0"/>
                <a:cs typeface="Times New Roman" pitchFamily="18" charset="0"/>
              </a:rPr>
              <a:t>ответить –</a:t>
            </a:r>
          </a:p>
          <a:p>
            <a:pPr algn="ctr">
              <a:defRPr/>
            </a:pPr>
            <a:r>
              <a:rPr lang="ru-RU" sz="2800" b="1" dirty="0" smtClean="0">
                <a:solidFill>
                  <a:srgbClr val="7030A0"/>
                </a:solidFill>
                <a:latin typeface="Times New Roman" pitchFamily="18" charset="0"/>
                <a:cs typeface="Times New Roman" pitchFamily="18" charset="0"/>
              </a:rPr>
              <a:t>2 человека</a:t>
            </a:r>
            <a:endParaRPr lang="ru-RU" sz="2800" b="1" dirty="0">
              <a:solidFill>
                <a:srgbClr val="7030A0"/>
              </a:solidFill>
              <a:latin typeface="Times New Roman" pitchFamily="18" charset="0"/>
              <a:cs typeface="Times New Roman" pitchFamily="18" charset="0"/>
            </a:endParaRPr>
          </a:p>
        </p:txBody>
      </p:sp>
      <p:sp>
        <p:nvSpPr>
          <p:cNvPr id="12297" name="TextBox 7"/>
          <p:cNvSpPr txBox="1">
            <a:spLocks noChangeArrowheads="1"/>
          </p:cNvSpPr>
          <p:nvPr/>
        </p:nvSpPr>
        <p:spPr bwMode="auto">
          <a:xfrm>
            <a:off x="295276" y="4188420"/>
            <a:ext cx="189071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ru-RU" altLang="ru-RU" b="1" dirty="0">
              <a:solidFill>
                <a:srgbClr val="7030A0"/>
              </a:solidFill>
            </a:endParaRPr>
          </a:p>
          <a:p>
            <a:pPr algn="ctr" eaLnBrk="1" hangingPunct="1"/>
            <a:r>
              <a:rPr lang="ru-RU" altLang="ru-RU" sz="2800" b="1" dirty="0">
                <a:solidFill>
                  <a:srgbClr val="7030A0"/>
                </a:solidFill>
                <a:latin typeface="Times New Roman" pitchFamily="18" charset="0"/>
                <a:cs typeface="Times New Roman" pitchFamily="18" charset="0"/>
              </a:rPr>
              <a:t>Знаю – </a:t>
            </a:r>
          </a:p>
          <a:p>
            <a:pPr algn="ctr" eaLnBrk="1" hangingPunct="1"/>
            <a:r>
              <a:rPr lang="ru-RU" altLang="ru-RU" sz="2800" b="1" dirty="0" smtClean="0">
                <a:solidFill>
                  <a:srgbClr val="7030A0"/>
                </a:solidFill>
                <a:latin typeface="Times New Roman" pitchFamily="18" charset="0"/>
                <a:cs typeface="Times New Roman" pitchFamily="18" charset="0"/>
              </a:rPr>
              <a:t>9 человек</a:t>
            </a:r>
            <a:endParaRPr lang="ru-RU" altLang="ru-RU" sz="2800" b="1" dirty="0">
              <a:solidFill>
                <a:srgbClr val="7030A0"/>
              </a:solidFill>
              <a:latin typeface="Times New Roman" pitchFamily="18" charset="0"/>
              <a:cs typeface="Times New Roman" pitchFamily="18" charset="0"/>
            </a:endParaRPr>
          </a:p>
        </p:txBody>
      </p:sp>
      <p:cxnSp>
        <p:nvCxnSpPr>
          <p:cNvPr id="11" name="Прямая со стрелкой 10"/>
          <p:cNvCxnSpPr/>
          <p:nvPr/>
        </p:nvCxnSpPr>
        <p:spPr>
          <a:xfrm>
            <a:off x="4705350" y="2649538"/>
            <a:ext cx="1095614" cy="1202382"/>
          </a:xfrm>
          <a:prstGeom prst="straightConnector1">
            <a:avLst/>
          </a:prstGeom>
          <a:ln>
            <a:headEnd w="lg" len="lg"/>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3256756" y="3368060"/>
            <a:ext cx="0" cy="577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flipH="1">
            <a:off x="863601" y="2635429"/>
            <a:ext cx="944562" cy="1309687"/>
          </a:xfrm>
          <a:prstGeom prst="straightConnector1">
            <a:avLst/>
          </a:prstGeom>
          <a:ln w="0">
            <a:headEnd w="lg" len="lg"/>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6" descr="Star_Vic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18447">
            <a:off x="4642644" y="200468"/>
            <a:ext cx="220345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225" y="1601788"/>
            <a:ext cx="2911475" cy="224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TextBox 1"/>
          <p:cNvSpPr txBox="1">
            <a:spLocks noChangeArrowheads="1"/>
          </p:cNvSpPr>
          <p:nvPr/>
        </p:nvSpPr>
        <p:spPr bwMode="auto">
          <a:xfrm>
            <a:off x="2128837" y="1724462"/>
            <a:ext cx="264795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2800" b="1" dirty="0">
                <a:solidFill>
                  <a:schemeClr val="accent6">
                    <a:lumMod val="50000"/>
                  </a:schemeClr>
                </a:solidFill>
                <a:latin typeface="Times New Roman" pitchFamily="18" charset="0"/>
                <a:cs typeface="Times New Roman" pitchFamily="18" charset="0"/>
              </a:rPr>
              <a:t>В каких войсках служил Ваш прадедушка?</a:t>
            </a:r>
          </a:p>
        </p:txBody>
      </p:sp>
      <p:pic>
        <p:nvPicPr>
          <p:cNvPr id="1331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4667250"/>
            <a:ext cx="2022475" cy="2209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039" y="4668838"/>
            <a:ext cx="2243329" cy="220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648" y="4667251"/>
            <a:ext cx="1952327" cy="2209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1" name="TextBox 3"/>
          <p:cNvSpPr txBox="1">
            <a:spLocks noChangeArrowheads="1"/>
          </p:cNvSpPr>
          <p:nvPr/>
        </p:nvSpPr>
        <p:spPr bwMode="auto">
          <a:xfrm>
            <a:off x="260648" y="5148263"/>
            <a:ext cx="206345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2800" b="1" dirty="0" smtClean="0">
                <a:solidFill>
                  <a:schemeClr val="accent6">
                    <a:lumMod val="50000"/>
                  </a:schemeClr>
                </a:solidFill>
                <a:latin typeface="Times New Roman" pitchFamily="18" charset="0"/>
                <a:cs typeface="Times New Roman" pitchFamily="18" charset="0"/>
              </a:rPr>
              <a:t>Знаю – </a:t>
            </a:r>
          </a:p>
          <a:p>
            <a:pPr algn="ctr" eaLnBrk="1" hangingPunct="1"/>
            <a:r>
              <a:rPr lang="ru-RU" altLang="ru-RU" sz="2800" b="1" dirty="0" smtClean="0">
                <a:solidFill>
                  <a:schemeClr val="accent6">
                    <a:lumMod val="50000"/>
                  </a:schemeClr>
                </a:solidFill>
                <a:latin typeface="Times New Roman" pitchFamily="18" charset="0"/>
                <a:cs typeface="Times New Roman" pitchFamily="18" charset="0"/>
              </a:rPr>
              <a:t>4 человека</a:t>
            </a:r>
            <a:endParaRPr lang="ru-RU" altLang="ru-RU" sz="2800" b="1" dirty="0">
              <a:solidFill>
                <a:schemeClr val="accent6">
                  <a:lumMod val="50000"/>
                </a:schemeClr>
              </a:solidFill>
              <a:latin typeface="Times New Roman" pitchFamily="18" charset="0"/>
              <a:cs typeface="Times New Roman" pitchFamily="18" charset="0"/>
            </a:endParaRPr>
          </a:p>
        </p:txBody>
      </p:sp>
      <p:sp>
        <p:nvSpPr>
          <p:cNvPr id="13322" name="TextBox 4"/>
          <p:cNvSpPr txBox="1">
            <a:spLocks noChangeArrowheads="1"/>
          </p:cNvSpPr>
          <p:nvPr/>
        </p:nvSpPr>
        <p:spPr bwMode="auto">
          <a:xfrm>
            <a:off x="2405062" y="5148263"/>
            <a:ext cx="19415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2800" b="1" dirty="0">
                <a:solidFill>
                  <a:schemeClr val="accent6">
                    <a:lumMod val="50000"/>
                  </a:schemeClr>
                </a:solidFill>
                <a:latin typeface="Times New Roman" pitchFamily="18" charset="0"/>
                <a:cs typeface="Times New Roman" pitchFamily="18" charset="0"/>
              </a:rPr>
              <a:t>Не </a:t>
            </a:r>
            <a:r>
              <a:rPr lang="ru-RU" altLang="ru-RU" sz="2800" b="1" dirty="0" smtClean="0">
                <a:solidFill>
                  <a:schemeClr val="accent6">
                    <a:lumMod val="50000"/>
                  </a:schemeClr>
                </a:solidFill>
                <a:latin typeface="Times New Roman" pitchFamily="18" charset="0"/>
                <a:cs typeface="Times New Roman" pitchFamily="18" charset="0"/>
              </a:rPr>
              <a:t>знаю – 22 человека</a:t>
            </a:r>
            <a:endParaRPr lang="ru-RU" altLang="ru-RU" sz="2800" b="1" dirty="0">
              <a:solidFill>
                <a:schemeClr val="accent6">
                  <a:lumMod val="50000"/>
                </a:schemeClr>
              </a:solidFill>
              <a:latin typeface="Times New Roman" pitchFamily="18" charset="0"/>
              <a:cs typeface="Times New Roman" pitchFamily="18" charset="0"/>
            </a:endParaRPr>
          </a:p>
        </p:txBody>
      </p:sp>
      <p:sp>
        <p:nvSpPr>
          <p:cNvPr id="13323" name="TextBox 5"/>
          <p:cNvSpPr txBox="1">
            <a:spLocks noChangeArrowheads="1"/>
          </p:cNvSpPr>
          <p:nvPr/>
        </p:nvSpPr>
        <p:spPr bwMode="auto">
          <a:xfrm>
            <a:off x="4498039" y="4864606"/>
            <a:ext cx="235996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altLang="ru-RU" sz="2800" b="1" dirty="0">
                <a:solidFill>
                  <a:schemeClr val="accent6">
                    <a:lumMod val="50000"/>
                  </a:schemeClr>
                </a:solidFill>
                <a:latin typeface="Times New Roman" pitchFamily="18" charset="0"/>
                <a:cs typeface="Times New Roman" pitchFamily="18" charset="0"/>
              </a:rPr>
              <a:t>Затрудняюсь </a:t>
            </a:r>
            <a:r>
              <a:rPr lang="ru-RU" altLang="ru-RU" sz="2800" b="1" dirty="0" smtClean="0">
                <a:solidFill>
                  <a:schemeClr val="accent6">
                    <a:lumMod val="50000"/>
                  </a:schemeClr>
                </a:solidFill>
                <a:latin typeface="Times New Roman" pitchFamily="18" charset="0"/>
                <a:cs typeface="Times New Roman" pitchFamily="18" charset="0"/>
              </a:rPr>
              <a:t>ответить – </a:t>
            </a:r>
          </a:p>
          <a:p>
            <a:pPr eaLnBrk="1" hangingPunct="1"/>
            <a:r>
              <a:rPr lang="ru-RU" altLang="ru-RU" sz="2800" b="1" dirty="0" smtClean="0">
                <a:solidFill>
                  <a:schemeClr val="accent6">
                    <a:lumMod val="50000"/>
                  </a:schemeClr>
                </a:solidFill>
                <a:latin typeface="Times New Roman" pitchFamily="18" charset="0"/>
                <a:cs typeface="Times New Roman" pitchFamily="18" charset="0"/>
              </a:rPr>
              <a:t>3 человека</a:t>
            </a:r>
            <a:endParaRPr lang="ru-RU" altLang="ru-RU" sz="2800" b="1" dirty="0">
              <a:solidFill>
                <a:schemeClr val="accent6">
                  <a:lumMod val="50000"/>
                </a:schemeClr>
              </a:solidFill>
              <a:latin typeface="Times New Roman" pitchFamily="18" charset="0"/>
              <a:cs typeface="Times New Roman" pitchFamily="18" charset="0"/>
            </a:endParaRPr>
          </a:p>
        </p:txBody>
      </p:sp>
      <p:cxnSp>
        <p:nvCxnSpPr>
          <p:cNvPr id="8" name="Прямая со стрелкой 7"/>
          <p:cNvCxnSpPr/>
          <p:nvPr/>
        </p:nvCxnSpPr>
        <p:spPr>
          <a:xfrm>
            <a:off x="4498039" y="3516313"/>
            <a:ext cx="881161" cy="1108075"/>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flipH="1">
            <a:off x="3452812" y="3846513"/>
            <a:ext cx="1" cy="822325"/>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H="1">
            <a:off x="1484784" y="3516313"/>
            <a:ext cx="839316" cy="1150937"/>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3327"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1" y="-2288"/>
            <a:ext cx="2500313"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ut/>
  </p:transition>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1046</TotalTime>
  <Words>307</Words>
  <Application>Microsoft Office PowerPoint</Application>
  <PresentationFormat>Экран (4:3)</PresentationFormat>
  <Paragraphs>86</Paragraphs>
  <Slides>17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Воздушный поток</vt:lpstr>
      <vt:lpstr>«Мой прадедушка – герой Великой Отечественной войны»              Проект на тему: Наши прадедушки-герои Великой Отечественной войны.</vt:lpstr>
      <vt:lpstr>Презентация PowerPoint</vt:lpstr>
      <vt:lpstr>Содержание</vt:lpstr>
      <vt:lpstr>Тема исследования:</vt:lpstr>
      <vt:lpstr>Гипотеза</vt:lpstr>
      <vt:lpstr>Презентация PowerPoint</vt:lpstr>
      <vt:lpstr>Презентация PowerPoint</vt:lpstr>
      <vt:lpstr> </vt:lpstr>
      <vt:lpstr>Презентация PowerPoint</vt:lpstr>
      <vt:lpstr>Презентация PowerPoint</vt:lpstr>
      <vt:lpstr>Биография  прадедушки</vt:lpstr>
      <vt:lpstr>БЛАГОДАРНОСТИ</vt:lpstr>
      <vt:lpstr>Презентация PowerPoint</vt:lpstr>
      <vt:lpstr>Презентация PowerPoint</vt:lpstr>
      <vt:lpstr>Презентация PowerPoint</vt:lpstr>
      <vt:lpstr>Вывод:</vt:lpstr>
      <vt:lpstr>Презентация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Прадедушки</dc:title>
  <dc:creator>Acer</dc:creator>
  <cp:lastModifiedBy>Andrey</cp:lastModifiedBy>
  <cp:revision>69</cp:revision>
  <dcterms:created xsi:type="dcterms:W3CDTF">2019-03-01T07:53:23Z</dcterms:created>
  <dcterms:modified xsi:type="dcterms:W3CDTF">2025-04-14T17:53:22Z</dcterms:modified>
</cp:coreProperties>
</file>