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322" r:id="rId2"/>
    <p:sldId id="346" r:id="rId3"/>
    <p:sldId id="347" r:id="rId4"/>
    <p:sldId id="360" r:id="rId5"/>
    <p:sldId id="361" r:id="rId6"/>
    <p:sldId id="362" r:id="rId7"/>
    <p:sldId id="363" r:id="rId8"/>
    <p:sldId id="364" r:id="rId9"/>
    <p:sldId id="365" r:id="rId10"/>
    <p:sldId id="367" r:id="rId11"/>
    <p:sldId id="366" r:id="rId12"/>
    <p:sldId id="371" r:id="rId13"/>
    <p:sldId id="372" r:id="rId14"/>
    <p:sldId id="368" r:id="rId15"/>
    <p:sldId id="373" r:id="rId16"/>
    <p:sldId id="374" r:id="rId17"/>
    <p:sldId id="349" r:id="rId18"/>
    <p:sldId id="375" r:id="rId19"/>
    <p:sldId id="376" r:id="rId20"/>
    <p:sldId id="380" r:id="rId21"/>
    <p:sldId id="379" r:id="rId22"/>
    <p:sldId id="378" r:id="rId23"/>
    <p:sldId id="377" r:id="rId24"/>
    <p:sldId id="357" r:id="rId25"/>
  </p:sldIdLst>
  <p:sldSz cx="9144000" cy="6858000" type="screen4x3"/>
  <p:notesSz cx="6815138" cy="9947275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6" autoAdjust="0"/>
    <p:restoredTop sz="94434" autoAdjust="0"/>
  </p:normalViewPr>
  <p:slideViewPr>
    <p:cSldViewPr>
      <p:cViewPr>
        <p:scale>
          <a:sx n="60" d="100"/>
          <a:sy n="60" d="100"/>
        </p:scale>
        <p:origin x="-1954" y="-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orient="horz" pos="3133"/>
        <p:guide pos="2160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90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28D217B2-9C8A-95BD-5EBD-12D5423F6CB9}"/>
              </a:ext>
            </a:extLst>
          </p:cNvPr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hlinkClick r:id="rId15"/>
            <a:extLst>
              <a:ext uri="{FF2B5EF4-FFF2-40B4-BE49-F238E27FC236}">
                <a16:creationId xmlns="" xmlns:a16="http://schemas.microsoft.com/office/drawing/2014/main" id="{D4A70129-5D80-5EA9-ABF6-BAFF6927E8B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49" r:id="rId12"/>
    <p:sldLayoutId id="214748365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836" y="2350345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особенностей памяти детей 6-7 с ОНР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530120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Бегишева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25908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непроизвольного запоминания у дошкольников» (модифицированная методика А.Р.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136904" cy="374441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результата: </a:t>
            </a:r>
          </a:p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– ребенок может вспомнить назвать правильно 0-3 картинки; – </a:t>
            </a:r>
          </a:p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– ребенок может вспомнить назвать правильно 4-7 картинок; – </a:t>
            </a:r>
          </a:p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– ребенок может вспомнить назвать правильно 8-10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35744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4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«Диагностика зрительной памяти» (Д. Векслер).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136904" cy="374441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определить уровень развития произвольной зрительной памяти. </a:t>
            </a:r>
          </a:p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предлагается 4 рисунка. На каждую из картинок ребенку разрешается посмотреть в течение 10 секунд. Затем он их должен воспроизвести на чистом листе бумаги.</a:t>
            </a:r>
          </a:p>
        </p:txBody>
      </p:sp>
    </p:spTree>
    <p:extLst>
      <p:ext uri="{BB962C8B-B14F-4D97-AF65-F5344CB8AC3E}">
        <p14:creationId xmlns:p14="http://schemas.microsoft.com/office/powerpoint/2010/main" val="7156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4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«Диагностика зрительной памяти» (Д. Векслер).  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9916"/>
            <a:ext cx="5112568" cy="448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1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4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«Диагностика зрительной памяти» (Д. Векслер). 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сформированности зрительной памяти: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Низкий уровень (0-5 баллов)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объем памяти недостаточный, при установке на запоминание сохраняется небольшое количество информации.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уровень (6-9 баллов)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данный уровень выражается достаточно большим объемом зрительной памяти, способностью сохранять информацию при установке на запоминание.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Высокий уровень (выше 10 балла)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данный уровень можно охарактеризовать большим объемом зрительной памяти, способностью сохранять информацию при установке на запоминание. </a:t>
            </a:r>
          </a:p>
        </p:txBody>
      </p:sp>
    </p:spTree>
    <p:extLst>
      <p:ext uri="{BB962C8B-B14F-4D97-AF65-F5344CB8AC3E}">
        <p14:creationId xmlns:p14="http://schemas.microsoft.com/office/powerpoint/2010/main" val="11724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36815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5.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 найди» (Г.А.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Урунтаева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Ю.А.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Афонькина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136904" cy="374441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уровень развития произвольной образной памяти у детей 5−6 лет. </a:t>
            </a:r>
          </a:p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карточек размером 4,5x5 см, на которых изображены чайник, пальто, рукавицы, шорты, набор чашек, мисок, шапок, платьев; карта размером 20x27,5 см, разделенная на 24 клетки (размер каждой клетки 4,5x5 см). </a:t>
            </a:r>
          </a:p>
        </p:txBody>
      </p:sp>
    </p:spTree>
    <p:extLst>
      <p:ext uri="{BB962C8B-B14F-4D97-AF65-F5344CB8AC3E}">
        <p14:creationId xmlns:p14="http://schemas.microsoft.com/office/powerpoint/2010/main" val="31845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36815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5.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 найди» (Г.А.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Урунтаева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Ю.А.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Афонькина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40" y="1700808"/>
            <a:ext cx="3556981" cy="431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36815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5.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и найди» (Г.А.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Урунтаева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Ю.А.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Афонькина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136904" cy="374441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суммы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получил меньше 16 баллов, его относят к низкому уровню развития произвольной образной памяти, от 17 до 20 баллов − к среднему, от 21 до 24 баллов − к высокому. </a:t>
            </a:r>
          </a:p>
        </p:txBody>
      </p:sp>
    </p:spTree>
    <p:extLst>
      <p:ext uri="{BB962C8B-B14F-4D97-AF65-F5344CB8AC3E}">
        <p14:creationId xmlns:p14="http://schemas.microsoft.com/office/powerpoint/2010/main" val="26942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713926" cy="27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1" b="18818"/>
          <a:stretch/>
        </p:blipFill>
        <p:spPr bwMode="auto">
          <a:xfrm>
            <a:off x="3707905" y="3068960"/>
            <a:ext cx="5021038" cy="308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5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002463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r="11455" b="19009"/>
          <a:stretch/>
        </p:blipFill>
        <p:spPr bwMode="auto">
          <a:xfrm>
            <a:off x="4283968" y="3472903"/>
            <a:ext cx="4546091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764337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6979"/>
          <a:stretch/>
        </p:blipFill>
        <p:spPr bwMode="auto">
          <a:xfrm>
            <a:off x="4572000" y="3458019"/>
            <a:ext cx="4309368" cy="321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0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992888" cy="53285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видов памяти детей 6-7  с ОНР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подобрать диагностики изучения видов памяти детей старшего дошкольного возраста с ОНР.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провести диагностическое обследование видов памяти детей старшего дошкольного возраста с ОНР.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выполнить анализ и дать качественную характеристику уровней развития видов памяти у детей 6-7 с ОНР.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0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9643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767481"/>
            <a:ext cx="4355976" cy="299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3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" y="64021"/>
            <a:ext cx="6983413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910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009650"/>
            <a:ext cx="729773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0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187941" cy="47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492896"/>
            <a:ext cx="5544616" cy="104866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267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33" y="260648"/>
            <a:ext cx="8604448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1.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словесно-логической памяти» (А.Р.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468052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выявить объем словесно-логической памяти.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прочитывает испытуемым ряд слов, которые они должны запомнить, причем эти слова составляют часть предложений. Вторые части будут прочитаны несколько позже. Педагог читает слова первого ряда с 5- секундным интервалом. После 10-секундного перерыва зачитывает слова второго ряда с интервалом в 10 с. Дети запоминают предложения, составленные из слов первого и второго рядов. </a:t>
            </a:r>
          </a:p>
        </p:txBody>
      </p:sp>
    </p:spTree>
    <p:extLst>
      <p:ext uri="{BB962C8B-B14F-4D97-AF65-F5344CB8AC3E}">
        <p14:creationId xmlns:p14="http://schemas.microsoft.com/office/powerpoint/2010/main" val="7720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33" y="260648"/>
            <a:ext cx="8604448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1.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словесно-логической памяти» (А.Р.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36904" cy="4104456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Два ряда слов и предложения, составленные из этих слов.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ряд: барабан/села на цветок/грязь/трусость/произошел/на фабрике/в горах/в комнате/сон/государство.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ряд: восход солнца/ пчела/ лучший отдых/ пожар/ висел на стене/ отвратительное качество/ очень жарко/ металлы/ наша страна/ принес книгу/ мальчик/ железо и золото/ причина болезни/ большая/ страна. </a:t>
            </a:r>
          </a:p>
        </p:txBody>
      </p:sp>
    </p:spTree>
    <p:extLst>
      <p:ext uri="{BB962C8B-B14F-4D97-AF65-F5344CB8AC3E}">
        <p14:creationId xmlns:p14="http://schemas.microsoft.com/office/powerpoint/2010/main" val="32196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33" y="260648"/>
            <a:ext cx="8604448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1.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словесно-логической памяти» (А.Р.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36904" cy="410445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результатов: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 – низкий уровень – ребенок правильно назвал менее чем 50% необходимых слов, внес более 6-и новых слов;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– средний уровень – ребенок правильно назвал 50-70% необходимых слов, внес не больше 4-6 новых слов;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– высокий уровень – ребенок правильно назвал более 70% необходимых слов, внес не больше чем 2-3 новых слова. </a:t>
            </a:r>
          </a:p>
        </p:txBody>
      </p:sp>
    </p:spTree>
    <p:extLst>
      <p:ext uri="{BB962C8B-B14F-4D97-AF65-F5344CB8AC3E}">
        <p14:creationId xmlns:p14="http://schemas.microsoft.com/office/powerpoint/2010/main" val="1186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33" y="260648"/>
            <a:ext cx="8604448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2.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слов» (А.Р.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36904" cy="410445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уровень развития слуховой памяти. </a:t>
            </a:r>
          </a:p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Стимульный материал: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с 10 короткими односложными и двусложными словами, не имеющими между собой не какой связи: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пуля, тело, невод, ветка, балкон, лампа, песок, собака, книга, загадка.</a:t>
            </a:r>
          </a:p>
        </p:txBody>
      </p:sp>
    </p:spTree>
    <p:extLst>
      <p:ext uri="{BB962C8B-B14F-4D97-AF65-F5344CB8AC3E}">
        <p14:creationId xmlns:p14="http://schemas.microsoft.com/office/powerpoint/2010/main" val="27764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33" y="260648"/>
            <a:ext cx="8604448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2.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слов» (А.Р.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468052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 слуховой памяти: </a:t>
            </a:r>
          </a:p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(1 балл)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получает ребенок, который воспроизвел 0-3 слова из предоставленного стимульного материала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(2 балла)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получает ребенок, который воспроизвел 4- 6 слов из предоставленного стимульного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(3 балла)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получает ребенок, который воспроизвел 7- 10 слов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209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непроизвольного запоминания у дошкольников» (модифицированная методика А.Р.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136904" cy="374441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выявление уровня развития непроизвольной зрительной памяти. </a:t>
            </a:r>
          </a:p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Стимульный материал: набор из 10 картинок: рыба, ведро, кукла, молоток, портфель, санки, елка, часы, чашка, телевизор.</a:t>
            </a:r>
          </a:p>
        </p:txBody>
      </p:sp>
    </p:spTree>
    <p:extLst>
      <p:ext uri="{BB962C8B-B14F-4D97-AF65-F5344CB8AC3E}">
        <p14:creationId xmlns:p14="http://schemas.microsoft.com/office/powerpoint/2010/main" val="3657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непроизвольного запоминания у дошкольников» (модифицированная методика А.Р.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1302603" cy="130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3002" y="1550800"/>
            <a:ext cx="1302606" cy="18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1527"/>
            <a:ext cx="1347642" cy="92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08" y="1650290"/>
            <a:ext cx="1636699" cy="163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74" y="1856949"/>
            <a:ext cx="2073626" cy="14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" y="4149079"/>
            <a:ext cx="2459436" cy="143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41" y="3496412"/>
            <a:ext cx="1703477" cy="237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46" y="3965096"/>
            <a:ext cx="2647665" cy="189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74" y="4354959"/>
            <a:ext cx="2149967" cy="214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07" y="3555051"/>
            <a:ext cx="2326800" cy="160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2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f189f0f7cf7f95daf677e5ec4bb5eb4dfbc89d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4371</TotalTime>
  <Words>875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Ретро</vt:lpstr>
      <vt:lpstr>Презентация PowerPoint</vt:lpstr>
      <vt:lpstr>Презентация PowerPoint</vt:lpstr>
      <vt:lpstr>Методика 1. «Объем словесно-логической памяти» (А.Р. Лурия). </vt:lpstr>
      <vt:lpstr>Методика 1. «Объем словесно-логической памяти» (А.Р. Лурия). </vt:lpstr>
      <vt:lpstr>Методика 1. «Объем словесно-логической памяти» (А.Р. Лурия). </vt:lpstr>
      <vt:lpstr>Методика 2. «10 слов» (А.Р. Лурия). </vt:lpstr>
      <vt:lpstr>Методика 2. «10 слов» (А.Р. Лурия). </vt:lpstr>
      <vt:lpstr>Методика 3. «Изучение непроизвольного запоминания у дошкольников» (модифицированная методика А.Р. Лурия). </vt:lpstr>
      <vt:lpstr>Методика 3. «Изучение непроизвольного запоминания у дошкольников» (модифицированная методика А.Р. Лурия). </vt:lpstr>
      <vt:lpstr>Методика 3. «Изучение непроизвольного запоминания у дошкольников» (модифицированная методика А.Р. Лурия). </vt:lpstr>
      <vt:lpstr>Методика 4. «Диагностика зрительной памяти» (Д. Векслер).  </vt:lpstr>
      <vt:lpstr>Методика 4. «Диагностика зрительной памяти» (Д. Векслер).  </vt:lpstr>
      <vt:lpstr>Методика 4. «Диагностика зрительной памяти» (Д. Векслер).  </vt:lpstr>
      <vt:lpstr>Методика 5. «Запомни и найди» (Г.А. Урунтаева, Ю.А. Афонькина). </vt:lpstr>
      <vt:lpstr>Методика 5. «Запомни и найди» (Г.А. Урунтаева, Ю.А. Афонькина). </vt:lpstr>
      <vt:lpstr>Методика 5. «Запомни и найди» (Г.А. Урунтаева, Ю.А. Афонькина).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элегантность</dc:title>
  <dc:creator>obstinate</dc:creator>
  <dc:description>Шаблон презентации с сайта https://presentation-creation.ru/</dc:description>
  <cp:lastModifiedBy>exc24</cp:lastModifiedBy>
  <cp:revision>991</cp:revision>
  <dcterms:created xsi:type="dcterms:W3CDTF">2018-02-25T09:09:03Z</dcterms:created>
  <dcterms:modified xsi:type="dcterms:W3CDTF">2025-04-20T13:53:28Z</dcterms:modified>
</cp:coreProperties>
</file>