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944816" cy="3024336"/>
          </a:xfrm>
        </p:spPr>
        <p:txBody>
          <a:bodyPr>
            <a:normAutofit/>
          </a:bodyPr>
          <a:lstStyle/>
          <a:p>
            <a:pPr lvl="0" algn="ctr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4000" dirty="0">
                <a:solidFill>
                  <a:srgbClr val="212745"/>
                </a:solidFill>
                <a:latin typeface="Trebuchet MS"/>
              </a:rPr>
              <a:t>«Берёза – символ России»</a:t>
            </a:r>
          </a:p>
          <a:p>
            <a:pPr lvl="0" algn="ctr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600" dirty="0">
                <a:solidFill>
                  <a:srgbClr val="212745"/>
                </a:solidFill>
                <a:latin typeface="Trebuchet MS"/>
              </a:rPr>
              <a:t>Познавательное путешествие в мир берёзы</a:t>
            </a:r>
          </a:p>
          <a:p>
            <a:pPr lvl="0" algn="ctr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600" dirty="0" smtClean="0">
                <a:solidFill>
                  <a:srgbClr val="212745"/>
                </a:solidFill>
                <a:latin typeface="Trebuchet MS"/>
              </a:rPr>
              <a:t>Для детей старшего дошкольного возраста</a:t>
            </a:r>
            <a:endParaRPr lang="ru-RU" sz="1600" dirty="0">
              <a:solidFill>
                <a:srgbClr val="212745"/>
              </a:solidFill>
              <a:latin typeface="Trebuchet MS"/>
            </a:endParaRPr>
          </a:p>
          <a:p>
            <a:pPr lvl="0" algn="r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1600" dirty="0">
              <a:solidFill>
                <a:srgbClr val="212745"/>
              </a:solidFill>
              <a:latin typeface="Trebuchet MS"/>
            </a:endParaRPr>
          </a:p>
          <a:p>
            <a:pPr lvl="0" algn="r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600" dirty="0">
                <a:solidFill>
                  <a:srgbClr val="212745"/>
                </a:solidFill>
                <a:latin typeface="Trebuchet MS"/>
              </a:rPr>
              <a:t>Выполнила: воспитатель</a:t>
            </a:r>
          </a:p>
          <a:p>
            <a:pPr lvl="0" algn="r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600" dirty="0">
                <a:solidFill>
                  <a:srgbClr val="212745"/>
                </a:solidFill>
                <a:latin typeface="Trebuchet MS"/>
              </a:rPr>
              <a:t> первой квалификационной категории</a:t>
            </a:r>
          </a:p>
          <a:p>
            <a:pPr lvl="0" algn="r"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1600" dirty="0" err="1">
                <a:solidFill>
                  <a:srgbClr val="212745"/>
                </a:solidFill>
                <a:latin typeface="Trebuchet MS"/>
              </a:rPr>
              <a:t>Догодькина</a:t>
            </a:r>
            <a:r>
              <a:rPr lang="ru-RU" sz="1600" dirty="0">
                <a:solidFill>
                  <a:srgbClr val="212745"/>
                </a:solidFill>
                <a:latin typeface="Trebuchet MS"/>
              </a:rPr>
              <a:t> М.Ф.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232247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Муниципальное казённое дошкольное образовательное учреждение</a:t>
            </a:r>
            <a:b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</a:br>
            <a: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Сортавальского муниципального округа Республики Карелия</a:t>
            </a:r>
            <a:b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</a:br>
            <a: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Детский сад № 23 «Ладушки»</a:t>
            </a:r>
            <a:b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</a:br>
            <a:r>
              <a:rPr lang="ru-RU" sz="16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Корпус № 6 «Колосок» с. </a:t>
            </a:r>
            <a:r>
              <a:rPr lang="ru-RU" sz="1600" b="1" dirty="0" err="1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rebuchet MS"/>
              </a:rPr>
              <a:t>Хелюля</a:t>
            </a:r>
            <a:endParaRPr lang="ru-RU" sz="1600" dirty="0"/>
          </a:p>
        </p:txBody>
      </p:sp>
      <p:pic>
        <p:nvPicPr>
          <p:cNvPr id="10242" name="Picture 2" descr="C:\Users\Виктор\Desktop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3456384" cy="31724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4401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9" name="Picture 3" descr="C:\Users\Виктор\Desktop\Без названия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22" y="292015"/>
            <a:ext cx="8817159" cy="633670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5489014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FFC000"/>
                </a:solidFill>
              </a:rPr>
              <a:t>Спасибо за внимание</a:t>
            </a:r>
            <a:endParaRPr lang="ru-RU" sz="48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4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43609" y="404664"/>
            <a:ext cx="7262192" cy="6120680"/>
          </a:xfrm>
        </p:spPr>
        <p:txBody>
          <a:bodyPr/>
          <a:lstStyle/>
          <a:p>
            <a:pPr algn="ctr"/>
            <a:r>
              <a:rPr lang="ru-RU" sz="3200" dirty="0" smtClean="0"/>
              <a:t>Что такое символ?</a:t>
            </a:r>
            <a:br>
              <a:rPr lang="ru-RU" sz="32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   </a:t>
            </a:r>
            <a:r>
              <a:rPr lang="ru-RU" sz="2000" dirty="0" smtClean="0"/>
              <a:t>Символ – это знак или изображение , которое </a:t>
            </a:r>
            <a:br>
              <a:rPr lang="ru-RU" sz="2000" dirty="0" smtClean="0"/>
            </a:br>
            <a:r>
              <a:rPr lang="ru-RU" sz="2000" dirty="0" smtClean="0"/>
              <a:t>обозначает что – то важное для людей. </a:t>
            </a:r>
            <a:br>
              <a:rPr lang="ru-RU" sz="2000" dirty="0" smtClean="0"/>
            </a:br>
            <a:r>
              <a:rPr lang="ru-RU" sz="2000" dirty="0" smtClean="0"/>
              <a:t>У каждой страны есть свои символы.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076" name="Picture 4" descr="C:\Users\Виктор\Desktop\images (8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00313"/>
            <a:ext cx="5787902" cy="395302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00940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684" y="260648"/>
            <a:ext cx="7406208" cy="6480720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</a:pPr>
            <a:r>
              <a:rPr lang="ru-RU" sz="32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</a:rPr>
              <a:t>Другие символы России</a:t>
            </a:r>
            <a:r>
              <a:rPr lang="ru-RU" sz="32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</a:rPr>
              <a:t>.</a:t>
            </a:r>
            <a:br>
              <a:rPr lang="ru-RU" sz="32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/>
              </a:rPr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Символы России разнообразны:</a:t>
            </a:r>
            <a:b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Медведь – символ силы.</a:t>
            </a:r>
            <a:b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Лебеди – символ красоты.</a:t>
            </a:r>
            <a:b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Матрешка – символ народного творчества.</a:t>
            </a:r>
            <a:b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endParaRPr lang="ru-RU" sz="2000" dirty="0"/>
          </a:p>
        </p:txBody>
      </p:sp>
      <p:pic>
        <p:nvPicPr>
          <p:cNvPr id="4098" name="Picture 2" descr="C:\Users\Виктор\Desktop\Без названия (7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840" y="2132857"/>
            <a:ext cx="2730462" cy="204521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Виктор\Desktop\images (12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43809"/>
            <a:ext cx="2338402" cy="201622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Виктор\Desktop\images (10)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63405"/>
            <a:ext cx="2880320" cy="247796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10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58448" y="731838"/>
            <a:ext cx="8018008" cy="2120900"/>
          </a:xfrm>
        </p:spPr>
        <p:txBody>
          <a:bodyPr/>
          <a:lstStyle/>
          <a:p>
            <a:pPr marL="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Берёза – русская красавица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sz="1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Берёза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это лиственное дерево, высота может достигать 30 метров. 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Растёт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в лесах, садах, и парках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За её белый, как сарафан, ствол и зелёные косы – ветви, берёзу называют русской красавицей.</a:t>
            </a:r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Виктор\Desktop\images (6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15" y="3428999"/>
            <a:ext cx="3538945" cy="254867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Виктор\Desktop\images (1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8999"/>
            <a:ext cx="4104456" cy="254867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8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74997" y="116632"/>
            <a:ext cx="8403565" cy="6741368"/>
          </a:xfrm>
        </p:spPr>
        <p:txBody>
          <a:bodyPr/>
          <a:lstStyle/>
          <a:p>
            <a:pPr marL="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Чем полезна берёза?</a:t>
            </a:r>
          </a:p>
          <a:p>
            <a:pPr marL="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Берёза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очень полезна. Древесина используется в строительстве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Листья и сок имеют лечебные свойства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Из бересты плетут красивые изделия (лукошко, туесок).</a:t>
            </a:r>
          </a:p>
          <a:p>
            <a:pPr marL="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Веники для бани (укрепляют здоровье)</a:t>
            </a:r>
          </a:p>
          <a:p>
            <a:pPr marL="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Дерево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даёт тень и украшает природу</a:t>
            </a: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C:\Users\Виктор\Desktop\Без названия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14031"/>
            <a:ext cx="2016224" cy="168653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Виктор\Desktop\Без названия (1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905024"/>
            <a:ext cx="2232247" cy="173997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Виктор\Desktop\Без названия (2)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081479"/>
            <a:ext cx="1800200" cy="156352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Виктор\Desktop\Без названия (3)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342" y="4756963"/>
            <a:ext cx="2702221" cy="178117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Виктор\Desktop\images (7)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996" y="2835065"/>
            <a:ext cx="2312914" cy="138678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Виктор\Desktop\images (4)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61" y="2814032"/>
            <a:ext cx="3041027" cy="202366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23528" y="764704"/>
            <a:ext cx="8496944" cy="579350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Берёза в русских сказках и песнях.</a:t>
            </a:r>
          </a:p>
          <a:p>
            <a:r>
              <a:rPr lang="ru-RU" sz="2000" dirty="0" smtClean="0"/>
              <a:t>«Гуси – лебеди»           «Дурак и берёза»                  «Морозко»</a:t>
            </a:r>
            <a:endParaRPr lang="ru-RU" sz="2000" dirty="0"/>
          </a:p>
        </p:txBody>
      </p:sp>
      <p:pic>
        <p:nvPicPr>
          <p:cNvPr id="5122" name="Picture 2" descr="C:\Users\Виктор\Desktop\images (15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30" y="2132856"/>
            <a:ext cx="2581419" cy="36004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Виктор\Desktop\Без названия (8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619" y="2111539"/>
            <a:ext cx="2837487" cy="362171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Виктор\Desktop\Без названия (9)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335" y="2775276"/>
            <a:ext cx="2753942" cy="231555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80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7766248" cy="6264696"/>
          </a:xfrm>
        </p:spPr>
        <p:txBody>
          <a:bodyPr/>
          <a:lstStyle/>
          <a:p>
            <a:pPr marL="0" lvl="0" indent="0" algn="ctr">
              <a:spcBef>
                <a:spcPct val="20000"/>
              </a:spcBef>
              <a:spcAft>
                <a:spcPts val="300"/>
              </a:spcAft>
            </a:pPr>
            <a:r>
              <a:rPr lang="ru-RU" sz="3200" dirty="0" smtClean="0"/>
              <a:t>Берёза в искусстве.</a:t>
            </a:r>
            <a:br>
              <a:rPr lang="ru-RU" sz="3200" dirty="0" smtClean="0"/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Берёза вдохновляет художников и поэтов.</a:t>
            </a:r>
            <a:b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Изображается на картинах.</a:t>
            </a:r>
            <a:b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Упоминается в стихах.</a:t>
            </a:r>
            <a:b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r>
              <a:rPr lang="ru-RU" sz="20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>Символизирует красоту природы.</a:t>
            </a:r>
            <a:r>
              <a:rPr lang="ru-RU" sz="14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  <a:t/>
            </a:r>
            <a:br>
              <a:rPr lang="ru-RU" sz="14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ea typeface="+mn-ea"/>
                <a:cs typeface="+mn-cs"/>
              </a:rPr>
            </a:br>
            <a:endParaRPr lang="ru-RU" sz="3200" dirty="0"/>
          </a:p>
        </p:txBody>
      </p:sp>
      <p:pic>
        <p:nvPicPr>
          <p:cNvPr id="6147" name="Picture 3" descr="C:\Users\Виктор\Desktop\images (16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1685925" cy="27051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Виктор\Desktop\images (18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1962150" cy="27051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Виктор\Desktop\images (19)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641" y="2333279"/>
            <a:ext cx="2428875" cy="188595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Виктор\Desktop\images (1)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72397"/>
            <a:ext cx="2428875" cy="174307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Виктор\Desktop\Без названия (10)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1876425" cy="24384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Виктор\Desktop\Без названия (12)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518" y="3717032"/>
            <a:ext cx="1962150" cy="25622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67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55577" y="404664"/>
            <a:ext cx="7550224" cy="6048672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Берёза – это жизнь.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7171" name="Picture 3" descr="C:\Users\Виктор\Desktop\Без названия (18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28" y="506376"/>
            <a:ext cx="1584176" cy="187220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Виктор\Desktop\Без названия (17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074010" cy="230425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Виктор\Desktop\images (21)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56752"/>
            <a:ext cx="3235071" cy="201622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Виктор\Desktop\Без названия (19)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101" y="404666"/>
            <a:ext cx="1896952" cy="194421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Виктор\Desktop\images (20) — копия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532376"/>
            <a:ext cx="3274183" cy="20406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2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64895" cy="5760640"/>
          </a:xfrm>
        </p:spPr>
        <p:txBody>
          <a:bodyPr/>
          <a:lstStyle/>
          <a:p>
            <a:pPr algn="ctr"/>
            <a:r>
              <a:rPr lang="ru-RU" sz="3200" dirty="0" smtClean="0"/>
              <a:t>Берегите берёзу!</a:t>
            </a:r>
            <a:br>
              <a:rPr lang="ru-RU" sz="3200" dirty="0" smtClean="0"/>
            </a:br>
            <a:r>
              <a:rPr lang="ru-RU" sz="3200" dirty="0" smtClean="0"/>
              <a:t>Берегите природу!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8196" name="Picture 4" descr="C:\Users\Виктор\Desktop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457" y="1566811"/>
            <a:ext cx="3679097" cy="244827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Виктор\Desktop\images (1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86" y="1556792"/>
            <a:ext cx="3632491" cy="244827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Виктор\Desktop\images (3)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34034"/>
            <a:ext cx="3528392" cy="247514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75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542</TotalTime>
  <Words>163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Муниципальное казённое дошкольное образовательное учреждение Сортавальского муниципального округа Республики Карелия Детский сад № 23 «Ладушки» Корпус № 6 «Колосок» с. Хелюля</vt:lpstr>
      <vt:lpstr>Что такое символ?     Символ – это знак или изображение , которое  обозначает что – то важное для людей.  У каждой страны есть свои символы.   </vt:lpstr>
      <vt:lpstr>Другие символы России. Символы России разнообразны: Медведь – символ силы. Лебеди – символ красоты. Матрешка – символ народного творчества. </vt:lpstr>
      <vt:lpstr>Презентация PowerPoint</vt:lpstr>
      <vt:lpstr>Презентация PowerPoint</vt:lpstr>
      <vt:lpstr>Презентация PowerPoint</vt:lpstr>
      <vt:lpstr>Берёза в искусстве. Берёза вдохновляет художников и поэтов. Изображается на картинах. Упоминается в стихах. Символизирует красоту природы. </vt:lpstr>
      <vt:lpstr> Берёза – это жизнь.  </vt:lpstr>
      <vt:lpstr>Берегите берёзу! Берегите природу!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казённое дошкольное образовательное учреждение Сортавальского муниципального округа Республики Карелия Детский сад № 23 «Ладушки» Корпус № 6 «Колосок» с. Хелюля</dc:title>
  <dc:creator>Виктор</dc:creator>
  <cp:lastModifiedBy>Виктор</cp:lastModifiedBy>
  <cp:revision>39</cp:revision>
  <dcterms:created xsi:type="dcterms:W3CDTF">2025-04-19T06:59:31Z</dcterms:created>
  <dcterms:modified xsi:type="dcterms:W3CDTF">2025-04-19T16:06:33Z</dcterms:modified>
</cp:coreProperties>
</file>