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944816" cy="3024336"/>
          </a:xfrm>
        </p:spPr>
        <p:txBody>
          <a:bodyPr>
            <a:normAutofit/>
          </a:bodyPr>
          <a:lstStyle/>
          <a:p>
            <a:pPr lvl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000" dirty="0">
                <a:solidFill>
                  <a:srgbClr val="212745"/>
                </a:solidFill>
                <a:latin typeface="Trebuchet MS"/>
              </a:rPr>
              <a:t>«Берёза – символ России»</a:t>
            </a:r>
          </a:p>
          <a:p>
            <a:pPr lvl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600" dirty="0">
                <a:solidFill>
                  <a:srgbClr val="212745"/>
                </a:solidFill>
                <a:latin typeface="Trebuchet MS"/>
              </a:rPr>
              <a:t>Познавательное путешествие в мир берёзы</a:t>
            </a:r>
          </a:p>
          <a:p>
            <a:pPr lvl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dirty="0" smtClean="0">
                <a:solidFill>
                  <a:srgbClr val="212745"/>
                </a:solidFill>
                <a:latin typeface="Trebuchet MS"/>
              </a:rPr>
              <a:t>Для детей старшего дошкольного возраста</a:t>
            </a:r>
            <a:endParaRPr lang="ru-RU" sz="1600" dirty="0">
              <a:solidFill>
                <a:srgbClr val="212745"/>
              </a:solidFill>
              <a:latin typeface="Trebuchet MS"/>
            </a:endParaRPr>
          </a:p>
          <a:p>
            <a:pPr lvl="0" algn="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1600" dirty="0">
              <a:solidFill>
                <a:srgbClr val="212745"/>
              </a:solidFill>
              <a:latin typeface="Trebuchet MS"/>
            </a:endParaRPr>
          </a:p>
          <a:p>
            <a:pPr lvl="0" algn="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dirty="0">
                <a:solidFill>
                  <a:srgbClr val="212745"/>
                </a:solidFill>
                <a:latin typeface="Trebuchet MS"/>
              </a:rPr>
              <a:t>Выполнила: воспитатель</a:t>
            </a:r>
          </a:p>
          <a:p>
            <a:pPr lvl="0" algn="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dirty="0">
                <a:solidFill>
                  <a:srgbClr val="212745"/>
                </a:solidFill>
                <a:latin typeface="Trebuchet MS"/>
              </a:rPr>
              <a:t> первой квалификационной категории</a:t>
            </a:r>
          </a:p>
          <a:p>
            <a:pPr lvl="0" algn="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dirty="0" err="1">
                <a:solidFill>
                  <a:srgbClr val="212745"/>
                </a:solidFill>
                <a:latin typeface="Trebuchet MS"/>
              </a:rPr>
              <a:t>Догодькина</a:t>
            </a:r>
            <a:r>
              <a:rPr lang="ru-RU" sz="1600" dirty="0">
                <a:solidFill>
                  <a:srgbClr val="212745"/>
                </a:solidFill>
                <a:latin typeface="Trebuchet MS"/>
              </a:rPr>
              <a:t> М.Ф.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Муниципальное казённое дошкольное образовательное учреждение</a:t>
            </a:r>
            <a:b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Сортавальского муниципального округа Республики Карелия</a:t>
            </a:r>
            <a:b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Детский сад № 23 «Ладушки»</a:t>
            </a:r>
            <a:b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Корпус № 6 «Колосок» с. </a:t>
            </a:r>
            <a:r>
              <a:rPr lang="ru-RU" sz="16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Хелюля</a:t>
            </a:r>
            <a:endParaRPr lang="ru-RU" sz="1600" dirty="0"/>
          </a:p>
        </p:txBody>
      </p:sp>
      <p:pic>
        <p:nvPicPr>
          <p:cNvPr id="10242" name="Picture 2" descr="C:\Users\Виктор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456384" cy="31724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40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9" name="Picture 3" descr="C:\Users\Виктор\Desktop\Без названи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22" y="292015"/>
            <a:ext cx="8817159" cy="63367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489014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C000"/>
                </a:solidFill>
              </a:rPr>
              <a:t>Спасибо за внимание</a:t>
            </a:r>
            <a:endParaRPr lang="ru-RU" sz="48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43609" y="404664"/>
            <a:ext cx="7262192" cy="6120680"/>
          </a:xfrm>
        </p:spPr>
        <p:txBody>
          <a:bodyPr/>
          <a:lstStyle/>
          <a:p>
            <a:pPr algn="ctr"/>
            <a:r>
              <a:rPr lang="ru-RU" sz="3200" dirty="0" smtClean="0"/>
              <a:t>Что такое символ?</a:t>
            </a:r>
            <a:br>
              <a:rPr lang="ru-RU" sz="32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</a:t>
            </a:r>
            <a:r>
              <a:rPr lang="ru-RU" sz="2000" dirty="0" smtClean="0"/>
              <a:t>Символ – это знак или изображение , которое </a:t>
            </a:r>
            <a:br>
              <a:rPr lang="ru-RU" sz="2000" dirty="0" smtClean="0"/>
            </a:br>
            <a:r>
              <a:rPr lang="ru-RU" sz="2000" dirty="0" smtClean="0"/>
              <a:t>обозначает что – то важное для людей. </a:t>
            </a:r>
            <a:br>
              <a:rPr lang="ru-RU" sz="2000" dirty="0" smtClean="0"/>
            </a:br>
            <a:r>
              <a:rPr lang="ru-RU" sz="2000" dirty="0" smtClean="0"/>
              <a:t>У каждой страны есть свои символы.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076" name="Picture 4" descr="C:\Users\Виктор\Desktop\images (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00313"/>
            <a:ext cx="5787902" cy="39530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094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684" y="260648"/>
            <a:ext cx="7406208" cy="6480720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</a:pPr>
            <a:r>
              <a:rPr lang="ru-RU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  <a:t>Другие символы России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  <a:t>.</a:t>
            </a:r>
            <a:b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Символы России разнообразны: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Медведь – символ силы.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Лебеди – символ красоты.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Матрешка – символ народного творчества.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2000" dirty="0"/>
          </a:p>
        </p:txBody>
      </p:sp>
      <p:pic>
        <p:nvPicPr>
          <p:cNvPr id="4098" name="Picture 2" descr="C:\Users\Виктор\Desktop\Без названия (7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840" y="2132857"/>
            <a:ext cx="2730462" cy="204521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Виктор\Desktop\images (12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43809"/>
            <a:ext cx="2338402" cy="201622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Виктор\Desktop\images (10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63405"/>
            <a:ext cx="2880320" cy="24779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1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58448" y="731838"/>
            <a:ext cx="8018008" cy="2120900"/>
          </a:xfrm>
        </p:spPr>
        <p:txBody>
          <a:bodyPr/>
          <a:lstStyle/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Берёза – русская красавица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Берёза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это лиственное дерево, высота может достигать 30 метров.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Растёт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лесах, садах, и парках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За её белый, как сарафан, ствол и зелёные косы – ветви, берёзу называют русской красавицей.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Виктор\Desktop\images (6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15" y="3428999"/>
            <a:ext cx="3538945" cy="25486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иктор\Desktop\images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8999"/>
            <a:ext cx="4104456" cy="25486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74997" y="116632"/>
            <a:ext cx="8403565" cy="6741368"/>
          </a:xfrm>
        </p:spPr>
        <p:txBody>
          <a:bodyPr/>
          <a:lstStyle/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Чем полезна берёза?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Берёза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очень полезна. Древесина используется в строительстве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Листья и сок имеют лечебные свойства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Из бересты плетут красивые изделия (лукошко, туесок).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Веники для бани (укрепляют здоровье)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Дерево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даёт тень и украшает природу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Виктор\Desktop\Без названи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14031"/>
            <a:ext cx="2016224" cy="168653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иктор\Desktop\Без названия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905024"/>
            <a:ext cx="2232247" cy="173997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иктор\Desktop\Без названия (2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081479"/>
            <a:ext cx="1800200" cy="156352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Виктор\Desktop\Без названия (3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342" y="4756963"/>
            <a:ext cx="2702221" cy="17811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Виктор\Desktop\images (7)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96" y="2835065"/>
            <a:ext cx="2312914" cy="13867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Виктор\Desktop\images (4)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61" y="2814032"/>
            <a:ext cx="3041027" cy="202366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764704"/>
            <a:ext cx="8496944" cy="57935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Берёза в русских сказках и песнях.</a:t>
            </a:r>
          </a:p>
          <a:p>
            <a:r>
              <a:rPr lang="ru-RU" sz="2000" dirty="0" smtClean="0"/>
              <a:t>«Гуси – лебеди»           «Дурак и берёза»                  «Морозко»</a:t>
            </a:r>
            <a:endParaRPr lang="ru-RU" sz="2000" dirty="0"/>
          </a:p>
        </p:txBody>
      </p:sp>
      <p:pic>
        <p:nvPicPr>
          <p:cNvPr id="5122" name="Picture 2" descr="C:\Users\Виктор\Desktop\images (15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0" y="2132856"/>
            <a:ext cx="2581419" cy="3600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Виктор\Desktop\Без названия (8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619" y="2111539"/>
            <a:ext cx="2837487" cy="362171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Виктор\Desktop\Без названия (9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335" y="2775276"/>
            <a:ext cx="2753942" cy="231555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8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7766248" cy="6264696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</a:pPr>
            <a:r>
              <a:rPr lang="ru-RU" sz="3200" dirty="0" smtClean="0"/>
              <a:t>Берёза в искусстве.</a:t>
            </a:r>
            <a:br>
              <a:rPr lang="ru-RU" sz="3200" dirty="0" smtClean="0"/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Берёза вдохновляет художников и поэтов.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Изображается на картинах.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Упоминается в стихах.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Символизирует красоту природы.</a:t>
            </a:r>
            <a:r>
              <a:rPr lang="ru-RU" sz="14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14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3200" dirty="0"/>
          </a:p>
        </p:txBody>
      </p:sp>
      <p:pic>
        <p:nvPicPr>
          <p:cNvPr id="6147" name="Picture 3" descr="C:\Users\Виктор\Desktop\images (16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1685925" cy="27051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Виктор\Desktop\images (18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962150" cy="27051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Виктор\Desktop\images (19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41" y="2333279"/>
            <a:ext cx="2428875" cy="1885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Виктор\Desktop\images (1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72397"/>
            <a:ext cx="2428875" cy="17430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Виктор\Desktop\Без названия (10)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1876425" cy="2438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Виктор\Desktop\Без названия (12)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518" y="3717032"/>
            <a:ext cx="1962150" cy="25622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6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7" y="404664"/>
            <a:ext cx="7550224" cy="604867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Берёза – это жизнь.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171" name="Picture 3" descr="C:\Users\Виктор\Desktop\Без названия (1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8" y="506376"/>
            <a:ext cx="1584176" cy="18722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Виктор\Desktop\Без названия (17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074010" cy="23042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Виктор\Desktop\images (21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56752"/>
            <a:ext cx="3235071" cy="201622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Виктор\Desktop\Без названия (19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01" y="404666"/>
            <a:ext cx="1896952" cy="19442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Виктор\Desktop\images (20) — копия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32376"/>
            <a:ext cx="3274183" cy="2040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5" cy="5760640"/>
          </a:xfrm>
        </p:spPr>
        <p:txBody>
          <a:bodyPr/>
          <a:lstStyle/>
          <a:p>
            <a:pPr algn="ctr"/>
            <a:r>
              <a:rPr lang="ru-RU" sz="3200" dirty="0" smtClean="0"/>
              <a:t>Берегите берёзу!</a:t>
            </a:r>
            <a:br>
              <a:rPr lang="ru-RU" sz="3200" dirty="0" smtClean="0"/>
            </a:br>
            <a:r>
              <a:rPr lang="ru-RU" sz="3200" dirty="0" smtClean="0"/>
              <a:t>Берегите природу!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8196" name="Picture 4" descr="C:\Users\Виктор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457" y="1566811"/>
            <a:ext cx="3679097" cy="2448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Виктор\Desktop\images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6" y="1556792"/>
            <a:ext cx="3632491" cy="2448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Виктор\Desktop\images (3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34034"/>
            <a:ext cx="3528392" cy="24751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542</TotalTime>
  <Words>163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Муниципальное казённое дошкольное образовательное учреждение Сортавальского муниципального округа Республики Карелия Детский сад № 23 «Ладушки» Корпус № 6 «Колосок» с. Хелюля</vt:lpstr>
      <vt:lpstr>Что такое символ?     Символ – это знак или изображение , которое  обозначает что – то важное для людей.  У каждой страны есть свои символы.   </vt:lpstr>
      <vt:lpstr>Другие символы России. Символы России разнообразны: Медведь – символ силы. Лебеди – символ красоты. Матрешка – символ народного творчества. </vt:lpstr>
      <vt:lpstr>Презентация PowerPoint</vt:lpstr>
      <vt:lpstr>Презентация PowerPoint</vt:lpstr>
      <vt:lpstr>Презентация PowerPoint</vt:lpstr>
      <vt:lpstr>Берёза в искусстве. Берёза вдохновляет художников и поэтов. Изображается на картинах. Упоминается в стихах. Символизирует красоту природы. </vt:lpstr>
      <vt:lpstr> Берёза – это жизнь.  </vt:lpstr>
      <vt:lpstr>Берегите берёзу! Берегите природу!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Сортавальского муниципального округа Республики Карелия Детский сад № 23 «Ладушки» Корпус № 6 «Колосок» с. Хелюля</dc:title>
  <dc:creator>Виктор</dc:creator>
  <cp:lastModifiedBy>Виктор</cp:lastModifiedBy>
  <cp:revision>39</cp:revision>
  <dcterms:created xsi:type="dcterms:W3CDTF">2025-04-19T06:59:31Z</dcterms:created>
  <dcterms:modified xsi:type="dcterms:W3CDTF">2025-04-19T16:06:33Z</dcterms:modified>
</cp:coreProperties>
</file>