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9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8A9A1-B958-4998-8F54-25105E73C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E98594F-3275-4F46-BE98-8B7F38A36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AF5C06-9B6D-48D4-9476-DAAA5D514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260A94-A691-48AB-9D9F-2F440A4E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776131-4A6C-468D-AFE6-6E7C3C1C4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89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4806F-A32B-41C2-B8B4-7DE47785D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007AB1-70F8-4881-ADCE-3D23B0BBD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787F2-9687-46B0-B098-1D3A6DD90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470981-5ACB-449F-BF3F-C228F5F4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4ED9EB-6107-428B-BF38-D9C608BB9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31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A5D52D2-7E82-475D-B3C6-610289AB4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140965-A190-4B91-85D8-558232EA3F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10BE67-4DEA-4EA4-BD9B-F5C18BA9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FCCA5B-85F9-4D37-BFBD-32DEE986A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2FA47-077B-4EE1-A85F-47DE7873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411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69E71D-3649-4813-B0AD-AB478272D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9767B0-3D56-4A1F-BB55-E4D9629727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096505-26A7-4E1C-BB84-3CECAC68E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0FD886-06B0-4D27-A69C-59ABA3093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227EB-EAC9-4932-9774-82F95DC86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1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E8F13-8020-43FD-B13A-75F1FF3A1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8C830F-596B-417E-AD72-8FB5C74516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70DD61-C2C2-4EA5-9105-C5F79B75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C07841-62DF-4DA9-950D-4886A5888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F1CBBD-0144-4BB5-9D14-FADBA160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2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E5181-D325-4C14-AC50-31EBAD929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F00436-25AB-4324-9291-E583FC1F4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375DD0-7A74-434D-A5DF-0277620DA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82C510-7717-40B6-A085-730B7F848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8BDB27C-51ED-48BB-9662-622C1CCC9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DA8066-1839-44DA-B358-74A5BECAE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037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01D77A-83E6-4CB4-83D8-5ECA97E89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151917-0FF1-4870-92DB-90F362687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F691700-6B04-4889-9F9E-EA015FBC1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0BBF7B-FD1C-4661-A5FB-6638B5420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5C217D-CFDA-49BE-900D-87849A182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DEC4F0-31D1-477D-8CB8-4F748BA2D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F912378-98A9-4543-926C-0A914481C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566095-996A-476D-8FD3-68E3401EB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56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CC1B24-9287-424C-AD00-716C7419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A701DF-44AB-4069-A345-878E4CA1F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54F942-4D40-41FF-B5C7-2252BD45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32C55B-FF9D-4787-BDE0-7DDC5B700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61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669BB6-EEF4-4590-96E1-12885AEC9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462F125-4CB3-49E4-9F18-9E7159CA6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5AA3C6-8636-4B61-9734-F963F6CD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99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20AAF8-56FB-48AA-89B1-C2A376FB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075ABB-B4E5-432C-AF1A-F1F832191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28956E-DC35-4836-9C20-669D737F2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9C13B0-2F9A-46AB-ADA7-6AE7FCE3A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AF50ED-03EC-4636-A42F-359ECDC58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3EBF5C-A121-4E56-B233-402A365DF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455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A755F-0391-4A8C-B4A7-7C93C2EFA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99988A6-E61B-417D-AC8B-E1C96CCF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658DBC-529C-4CB0-B95F-26F2A137B3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30CADC-D0E6-4BFA-99C3-BC7CDC15D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EA06B8-C74B-42E8-80B7-35285AD06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26052-3544-4D14-8B6A-DAFCCC20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67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062A0E-046E-410D-9C52-4F72D7266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685EC8-C711-4E33-B0C4-1FCABA8B0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E102A4-A3D6-4A67-9B2F-EB868356F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DE61F-39C9-45A9-A429-770D6DCEC1F8}" type="datetimeFigureOut">
              <a:rPr lang="ru-RU" smtClean="0"/>
              <a:t>28.04.2025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58FF56-ACE1-48D3-B3A8-7BF28882F4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BB6BC-CFF8-469E-9FD1-2365B61FD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F81E5-D838-47BF-9E44-F0335505515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2473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5B5AA6-9582-42E9-AC46-577136987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BE8A9-72AF-4C6C-856B-38CB1FC95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7692" y="4423144"/>
            <a:ext cx="7524308" cy="2307265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                    </a:t>
            </a:r>
            <a:br>
              <a:rPr lang="ru-RU" sz="2800" b="1" dirty="0"/>
            </a:br>
            <a:r>
              <a:rPr lang="ru-RU" sz="2800" b="1" dirty="0"/>
              <a:t>                                 Выполнил воспитатель : Алешина Е.В.</a:t>
            </a: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br>
              <a:rPr lang="ru-RU" sz="2800" b="1" dirty="0"/>
            </a:b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9402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Click="0" advTm="5000">
        <p:split orient="vert"/>
      </p:transition>
    </mc:Choice>
    <mc:Fallback>
      <p:transition advClick="0" advTm="500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F24A3B-7B87-4EF5-95DC-6F856195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E6C4BC-D185-4A80-A954-61A673E65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C4DEFC-31B4-4CFB-AC23-4EDDA9119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171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B8C4A9-F866-49FE-8778-0687932B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80E1A-631D-4C85-A301-B96B30927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FCED7E-7939-4742-9C36-C9C01F110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083" y="0"/>
            <a:ext cx="12276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827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956CF7-6F52-417F-98B8-4DB5FB005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BC61C9-EAF6-46ED-8031-8E671727F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9863BA-5A46-4A99-8FF2-19856482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7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C17510-A34B-4B54-90B1-B7455300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994303-B24E-455D-BF27-EE21AA2DE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24269B-9F56-4449-8B4B-08400CF0E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633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CAB53-3820-4192-A7AB-2A838E118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E9D3C6-91EF-45D6-844D-C5CE4B520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841142-EF9B-4633-934C-3F9972FB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42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CD7AEF-E6C5-4AF8-8EE9-6C5E3C4DB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FB00F0-7BFA-4233-9790-3869B7D22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8EB318-B59D-4E29-A88D-035622DCD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51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8D132-D668-475F-8D8B-B2FFC904D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E35B73-1C92-4B5A-B9D7-4DCCDDE40D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1AF441-78B6-46B9-8F1A-4AC013AB4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02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66FF04-DEAE-4923-913C-70BE0C49B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16910C-9DE5-4F69-B398-7FB67AE67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219B7C-CBE1-43E2-8C05-6F4730BC8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079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36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03A361-AB5F-453E-8704-CBE5CA653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0D327D-7569-42BA-A9B2-C2F240DA9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D324E0-9F66-4746-9AF7-31F8FCECE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4592"/>
            <a:ext cx="12192000" cy="695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9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E212D-C02F-4D1C-AD70-960FC6BAE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DC475-EF62-40F1-BF73-F167A838B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911B3A-EE46-44DA-A1ED-9DC9832EE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14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1</Words>
  <Application>Microsoft Office PowerPoint</Application>
  <PresentationFormat>Широкоэкранный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                                                      Выполнил воспитатель : Алешина Е.В.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Выполнил воспитатель : Алешина Е.В.</dc:title>
  <dc:creator>Пользователь</dc:creator>
  <cp:lastModifiedBy>Пользователь</cp:lastModifiedBy>
  <cp:revision>4</cp:revision>
  <dcterms:created xsi:type="dcterms:W3CDTF">2025-04-28T16:42:57Z</dcterms:created>
  <dcterms:modified xsi:type="dcterms:W3CDTF">2025-04-28T17:31:37Z</dcterms:modified>
</cp:coreProperties>
</file>