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5" r:id="rId6"/>
    <p:sldId id="263" r:id="rId7"/>
    <p:sldId id="265" r:id="rId8"/>
    <p:sldId id="266" r:id="rId9"/>
    <p:sldId id="276" r:id="rId10"/>
    <p:sldId id="262" r:id="rId11"/>
    <p:sldId id="267" r:id="rId12"/>
    <p:sldId id="268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AutoShape 4" descr="C:\Users\1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72816"/>
            <a:ext cx="8892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dirty="0" smtClean="0"/>
              <a:t> «Использование </a:t>
            </a:r>
            <a:r>
              <a:rPr lang="ru-RU" sz="3200" dirty="0" smtClean="0"/>
              <a:t>предметно-игровой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системы «Соты </a:t>
            </a:r>
            <a:r>
              <a:rPr lang="ru-RU" sz="3200" dirty="0" err="1" smtClean="0"/>
              <a:t>Кайе</a:t>
            </a:r>
            <a:r>
              <a:rPr lang="ru-RU" sz="3200" dirty="0" smtClean="0"/>
              <a:t>» </a:t>
            </a:r>
            <a:r>
              <a:rPr lang="ru-RU" sz="3200" dirty="0" smtClean="0"/>
              <a:t>в </a:t>
            </a:r>
            <a:r>
              <a:rPr lang="ru-RU" sz="3200" dirty="0" smtClean="0"/>
              <a:t>процессе художественного </a:t>
            </a:r>
            <a:r>
              <a:rPr lang="ru-RU" sz="3200" dirty="0" smtClean="0"/>
              <a:t>конструирования».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79728" y="188640"/>
            <a:ext cx="5541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Муниципальное автономное</a:t>
            </a:r>
          </a:p>
          <a:p>
            <a:pPr algn="ctr"/>
            <a:r>
              <a:rPr lang="ru-RU" dirty="0" smtClean="0"/>
              <a:t> дошкольное образовательное</a:t>
            </a:r>
          </a:p>
          <a:p>
            <a:pPr algn="ctr"/>
            <a:r>
              <a:rPr lang="ru-RU" dirty="0" smtClean="0"/>
              <a:t> учреждение Детский сад №9 комбинированного вида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5085184"/>
            <a:ext cx="2259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Выполнила : </a:t>
            </a:r>
            <a:r>
              <a:rPr lang="ru-RU" dirty="0" err="1" smtClean="0"/>
              <a:t>Струина</a:t>
            </a:r>
            <a:endParaRPr lang="ru-RU" dirty="0" smtClean="0"/>
          </a:p>
          <a:p>
            <a:r>
              <a:rPr lang="ru-RU" dirty="0" err="1" smtClean="0"/>
              <a:t>Алесия</a:t>
            </a:r>
            <a:r>
              <a:rPr lang="ru-RU" dirty="0" smtClean="0"/>
              <a:t> Алексеевна</a:t>
            </a:r>
            <a:endParaRPr lang="ru-RU" dirty="0"/>
          </a:p>
        </p:txBody>
      </p:sp>
      <p:pic>
        <p:nvPicPr>
          <p:cNvPr id="1032" name="Picture 8" descr="C:\Users\1\Downloads\171095052602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3096344" cy="231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83568" y="548099"/>
            <a:ext cx="770485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Соты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способствовали осмыслению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восприятию внешнего мира, ориентироваться 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плоскости и в пространстве, развитию чувства композиции.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Ценным качеством сот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меня является то, что их можно использовать как материал для проектного конструирования и экспериментирования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1\Downloads\IMG_20240321_160006_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2794176" cy="2794176"/>
          </a:xfrm>
          <a:prstGeom prst="rect">
            <a:avLst/>
          </a:prstGeom>
          <a:noFill/>
        </p:spPr>
      </p:pic>
      <p:pic>
        <p:nvPicPr>
          <p:cNvPr id="12292" name="Picture 4" descr="C:\Users\1\Downloads\IMG_20240321_163412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906354" cy="2824882"/>
          </a:xfrm>
          <a:prstGeom prst="rect">
            <a:avLst/>
          </a:prstGeom>
          <a:noFill/>
        </p:spPr>
      </p:pic>
      <p:pic>
        <p:nvPicPr>
          <p:cNvPr id="12293" name="Picture 5" descr="C:\Users\1\Downloads\1711018048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12976"/>
            <a:ext cx="2088232" cy="306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C:\Users\1\Downloads\IMG_20240321_085051_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592288" cy="2592288"/>
          </a:xfrm>
          <a:prstGeom prst="rect">
            <a:avLst/>
          </a:prstGeom>
          <a:noFill/>
        </p:spPr>
      </p:pic>
      <p:pic>
        <p:nvPicPr>
          <p:cNvPr id="31746" name="Picture 2" descr="C:\Users\1\Downloads\IMG_20240322_165144_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61048"/>
            <a:ext cx="2622776" cy="2622776"/>
          </a:xfrm>
          <a:prstGeom prst="rect">
            <a:avLst/>
          </a:prstGeom>
          <a:noFill/>
        </p:spPr>
      </p:pic>
      <p:pic>
        <p:nvPicPr>
          <p:cNvPr id="31747" name="Picture 3" descr="C:\Users\1\Downloads\IMG_20240322_170333_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8640"/>
            <a:ext cx="2592288" cy="2592288"/>
          </a:xfrm>
          <a:prstGeom prst="rect">
            <a:avLst/>
          </a:prstGeom>
          <a:noFill/>
        </p:spPr>
      </p:pic>
      <p:pic>
        <p:nvPicPr>
          <p:cNvPr id="31748" name="Picture 4" descr="C:\Users\1\Downloads\IMG_20240322_170248_8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61048"/>
            <a:ext cx="2650160" cy="2650160"/>
          </a:xfrm>
          <a:prstGeom prst="rect">
            <a:avLst/>
          </a:prstGeom>
          <a:noFill/>
        </p:spPr>
      </p:pic>
      <p:pic>
        <p:nvPicPr>
          <p:cNvPr id="31749" name="Picture 5" descr="C:\Users\1\Downloads\IMG_20240322_170102_3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556792"/>
            <a:ext cx="3037584" cy="3037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692696"/>
            <a:ext cx="8496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Выполняют задание по образцу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ыполнять игровые действия по правилам,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добиваться правильного результата в игре.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мение объяснять сверстникам содержание и правила игры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.Умеют контролировать свои действия на основе игровых правил, исправлять ошибки.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5.Развивают пространственное воображение, фантазию.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.Формируют аккуратность, сосредоточенность, усидчивость.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56490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0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Виктора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Августовича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Кайе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инженера-техника, изобретателя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и поэта. В его авторской коллекции        более 1000 игр и игрушек,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сделанных своими руками.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1\Desktop\kaje-viktor-avgustovich-1-568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05064"/>
            <a:ext cx="2500598" cy="2641476"/>
          </a:xfrm>
          <a:prstGeom prst="rect">
            <a:avLst/>
          </a:prstGeom>
          <a:noFill/>
        </p:spPr>
      </p:pic>
      <p:pic>
        <p:nvPicPr>
          <p:cNvPr id="15366" name="Picture 6" descr="C:\Users\1\Desktop\13596365324Eb3g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1720743" cy="2525862"/>
          </a:xfrm>
          <a:prstGeom prst="rect">
            <a:avLst/>
          </a:prstGeom>
          <a:noFill/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83568" y="2708920"/>
            <a:ext cx="8784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отличие от традиционных мозаик,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пазлов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игры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Кайе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являются открытой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системой-имеют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несколько игровых функций(вариантов игры),а вариантов сборки -великое множество.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в отличие от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мозаики они развивают не только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эстетическое чувство и мелкую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моторику, но и пространственное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028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Набор "Соты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Кайе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Состоит из 84 объемных элементов.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Элементы имеют форму шестигранника.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лицевой стороне - мозаичный рисунок, оборотная сторона однотонная. Рисунков 21 вариант, по 4 штуки каждого.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1\Downloads\171095048159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3816424" cy="2806234"/>
          </a:xfrm>
          <a:prstGeom prst="rect">
            <a:avLst/>
          </a:prstGeom>
          <a:noFill/>
        </p:spPr>
      </p:pic>
      <p:pic>
        <p:nvPicPr>
          <p:cNvPr id="14338" name="Picture 2" descr="C:\Users\1\Downloads\1711018096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312368" cy="276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692696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Многофункциональность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вариативность сот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качестве графического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трансформера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качестве плоской крупной мозаики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ножество вариантов геометрических рисунков и фигур,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получаемых после соединения элементов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горизонтальной плоскости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-Возможно изменять рисунок композиции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за счет поворота элементов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1\Downloads\IMG_20240320_162435_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77072"/>
            <a:ext cx="2664296" cy="2664296"/>
          </a:xfrm>
          <a:prstGeom prst="rect">
            <a:avLst/>
          </a:prstGeom>
          <a:noFill/>
        </p:spPr>
      </p:pic>
      <p:pic>
        <p:nvPicPr>
          <p:cNvPr id="28674" name="Picture 2" descr="C:\Users\1\Downloads\IMG_20240321_092533_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664296" cy="2664296"/>
          </a:xfrm>
          <a:prstGeom prst="rect">
            <a:avLst/>
          </a:prstGeom>
          <a:noFill/>
        </p:spPr>
      </p:pic>
      <p:pic>
        <p:nvPicPr>
          <p:cNvPr id="28675" name="Picture 3" descr="C:\Users\1\Downloads\IMG_20240321_155528_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77072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34076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Почему я выбрала это пособие?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44824"/>
            <a:ext cx="83164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Самостоятельную творческую деятельность детей (изобразительной, конструктивно-модельной)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Формировать объёмно-пространственное и ассоциативное мышление, сенсомоторные координации;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Соты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Кайе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позволяют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ставить перед ребенком и чисто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задачи: сборка композиций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заданию взрослого или по примеру, приведенному в этом методическом пособии. Можно применять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игре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сомасштабные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игрушки и предметы.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1\Downloads\IMG_20240321_092508_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2880320" cy="2880320"/>
          </a:xfrm>
          <a:prstGeom prst="rect">
            <a:avLst/>
          </a:prstGeom>
          <a:noFill/>
        </p:spPr>
      </p:pic>
      <p:pic>
        <p:nvPicPr>
          <p:cNvPr id="11266" name="Picture 2" descr="C:\Users\1\Downloads\IMG_20240321_092328_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429000"/>
            <a:ext cx="2880320" cy="2880320"/>
          </a:xfrm>
          <a:prstGeom prst="rect">
            <a:avLst/>
          </a:prstGeom>
          <a:noFill/>
        </p:spPr>
      </p:pic>
      <p:pic>
        <p:nvPicPr>
          <p:cNvPr id="11267" name="Picture 3" descr="C:\Users\1\Downloads\IMG_20240321_094435_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861048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1\Downloads\IMG_20240321_164816_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2880320" cy="2880320"/>
          </a:xfrm>
          <a:prstGeom prst="rect">
            <a:avLst/>
          </a:prstGeom>
          <a:noFill/>
        </p:spPr>
      </p:pic>
      <p:pic>
        <p:nvPicPr>
          <p:cNvPr id="9219" name="Picture 3" descr="C:\Users\1\Downloads\IMG_20240321_164725_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2952328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0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мы играем?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Соты можно использовать просто как 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крупную мозаику, перевернув их желтой 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стороной вверх.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Покажите малышу изображение из буклета попробуйте вместе собрать фигуру из элементов.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Когда малыш освоит принцип создания единых образов, он может попытаться построить что-то свое, отличное от предложенных образцов.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Наши  дети 6го года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жизни на занятиях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просто в самостоятельной деятельности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с одноцветными сотами по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принципу мозаики, составляли различные картинки по образцу или самостоятельно.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1\Downloads\IMG_20240321_155528_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29000"/>
            <a:ext cx="2736304" cy="2736304"/>
          </a:xfrm>
          <a:prstGeom prst="rect">
            <a:avLst/>
          </a:prstGeom>
          <a:noFill/>
        </p:spPr>
      </p:pic>
      <p:pic>
        <p:nvPicPr>
          <p:cNvPr id="29698" name="Picture 2" descr="C:\Users\1\Downloads\IMG_20240321_160001_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722168" cy="2722168"/>
          </a:xfrm>
          <a:prstGeom prst="rect">
            <a:avLst/>
          </a:prstGeom>
          <a:noFill/>
        </p:spPr>
      </p:pic>
      <p:pic>
        <p:nvPicPr>
          <p:cNvPr id="29699" name="Picture 3" descr="C:\Users\1\Downloads\IMG_20240321_092255_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429000"/>
            <a:ext cx="2677544" cy="2677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ownloads\Screenshot_20240324-182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700808"/>
            <a:ext cx="718536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Далее стали вводить уже двух цветные соты,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самостоятельного деятельности, а затем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составляли картинки по образцу.</a:t>
            </a:r>
            <a:endParaRPr lang="ru-RU" sz="2800" dirty="0"/>
          </a:p>
        </p:txBody>
      </p:sp>
      <p:pic>
        <p:nvPicPr>
          <p:cNvPr id="30722" name="Picture 2" descr="C:\Users\1\Downloads\IMG_20240321_092722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5064"/>
            <a:ext cx="2578152" cy="2578152"/>
          </a:xfrm>
          <a:prstGeom prst="rect">
            <a:avLst/>
          </a:prstGeom>
          <a:noFill/>
        </p:spPr>
      </p:pic>
      <p:pic>
        <p:nvPicPr>
          <p:cNvPr id="30723" name="Picture 3" descr="C:\Users\1\Downloads\IMG_20240321_092535_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84984"/>
            <a:ext cx="2564904" cy="2564904"/>
          </a:xfrm>
          <a:prstGeom prst="rect">
            <a:avLst/>
          </a:prstGeom>
          <a:noFill/>
        </p:spPr>
      </p:pic>
      <p:pic>
        <p:nvPicPr>
          <p:cNvPr id="30725" name="Picture 5" descr="C:\Users\1\Downloads\IMG_20240321_092718_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385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46</cp:revision>
  <dcterms:created xsi:type="dcterms:W3CDTF">2024-03-21T14:16:00Z</dcterms:created>
  <dcterms:modified xsi:type="dcterms:W3CDTF">2025-04-28T16:31:40Z</dcterms:modified>
</cp:coreProperties>
</file>