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9" r:id="rId4"/>
    <p:sldId id="258" r:id="rId5"/>
    <p:sldId id="259" r:id="rId6"/>
    <p:sldId id="271" r:id="rId7"/>
    <p:sldId id="274" r:id="rId8"/>
    <p:sldId id="261" r:id="rId9"/>
    <p:sldId id="275" r:id="rId10"/>
    <p:sldId id="276" r:id="rId11"/>
    <p:sldId id="279" r:id="rId12"/>
    <p:sldId id="280" r:id="rId13"/>
    <p:sldId id="281" r:id="rId14"/>
    <p:sldId id="277" r:id="rId15"/>
    <p:sldId id="263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Средний стиль 3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AF606853-7671-496A-8E4F-DF71F8EC918B}" styleName="Темный стиль 1 —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Темный стиль 2 —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Средний стиль 3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2" autoAdjust="0"/>
    <p:restoredTop sz="94660"/>
  </p:normalViewPr>
  <p:slideViewPr>
    <p:cSldViewPr snapToGrid="0">
      <p:cViewPr varScale="1">
        <p:scale>
          <a:sx n="73" d="100"/>
          <a:sy n="73" d="100"/>
        </p:scale>
        <p:origin x="4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9B163-649C-4A1B-A3F8-B57CAF9B39FA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7FCAE-5B8F-4D63-84CA-57F9AFF955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280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9B163-649C-4A1B-A3F8-B57CAF9B39FA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7FCAE-5B8F-4D63-84CA-57F9AFF955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07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9B163-649C-4A1B-A3F8-B57CAF9B39FA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7FCAE-5B8F-4D63-84CA-57F9AFF955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053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9B163-649C-4A1B-A3F8-B57CAF9B39FA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7FCAE-5B8F-4D63-84CA-57F9AFF955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234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9B163-649C-4A1B-A3F8-B57CAF9B39FA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7FCAE-5B8F-4D63-84CA-57F9AFF955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986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9B163-649C-4A1B-A3F8-B57CAF9B39FA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7FCAE-5B8F-4D63-84CA-57F9AFF955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457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9B163-649C-4A1B-A3F8-B57CAF9B39FA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7FCAE-5B8F-4D63-84CA-57F9AFF955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859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9B163-649C-4A1B-A3F8-B57CAF9B39FA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7FCAE-5B8F-4D63-84CA-57F9AFF955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886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9B163-649C-4A1B-A3F8-B57CAF9B39FA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7FCAE-5B8F-4D63-84CA-57F9AFF955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347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9B163-649C-4A1B-A3F8-B57CAF9B39FA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7FCAE-5B8F-4D63-84CA-57F9AFF955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297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9B163-649C-4A1B-A3F8-B57CAF9B39FA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7FCAE-5B8F-4D63-84CA-57F9AFF955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061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9B163-649C-4A1B-A3F8-B57CAF9B39FA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7FCAE-5B8F-4D63-84CA-57F9AFF955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81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2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hyperlink" Target="https://youtu.be/o9DchgcQBG4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51203" y="-2676514"/>
            <a:ext cx="6864282" cy="122173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09254" y="2211791"/>
            <a:ext cx="9144000" cy="238760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обучения </a:t>
            </a:r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деревянном </a:t>
            </a:r>
            <a:r>
              <a:rPr lang="ru-RU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хомусе</a:t>
            </a:r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Тымтык</a:t>
            </a:r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дошкольного </a:t>
            </a:r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</a:t>
            </a: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1344" y="4751964"/>
            <a:ext cx="9144000" cy="143206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2900" dirty="0">
                <a:solidFill>
                  <a:schemeClr val="bg1"/>
                </a:solidFill>
              </a:rPr>
              <a:t> </a:t>
            </a:r>
            <a:r>
              <a:rPr lang="ru-RU" sz="2900" dirty="0" smtClean="0">
                <a:solidFill>
                  <a:schemeClr val="bg1"/>
                </a:solidFill>
              </a:rPr>
              <a:t>                                                   </a:t>
            </a: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Тастыгина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Елена Александровна, </a:t>
            </a:r>
          </a:p>
          <a:p>
            <a:pPr algn="r">
              <a:spcBef>
                <a:spcPts val="0"/>
              </a:spcBef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дополнительного образования</a:t>
            </a:r>
          </a:p>
          <a:p>
            <a:pPr algn="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0327" y="581891"/>
            <a:ext cx="106818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sah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sah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ДО ЦВР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«Росток» ГО «</a:t>
            </a: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Жатай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9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334904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43" y="-6691"/>
            <a:ext cx="12217443" cy="688547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57364" y="1095900"/>
            <a:ext cx="9370407" cy="912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РАСПРОСТРАНЕНИЕ ОПЫТА</a:t>
            </a: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endParaRPr lang="ru-RU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9887878"/>
              </p:ext>
            </p:extLst>
          </p:nvPr>
        </p:nvGraphicFramePr>
        <p:xfrm>
          <a:off x="335621" y="1955451"/>
          <a:ext cx="11495313" cy="4658568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888274">
                  <a:extLst>
                    <a:ext uri="{9D8B030D-6E8A-4147-A177-3AD203B41FA5}">
                      <a16:colId xmlns:a16="http://schemas.microsoft.com/office/drawing/2014/main" val="92655193"/>
                    </a:ext>
                  </a:extLst>
                </a:gridCol>
                <a:gridCol w="8486143">
                  <a:extLst>
                    <a:ext uri="{9D8B030D-6E8A-4147-A177-3AD203B41FA5}">
                      <a16:colId xmlns:a16="http://schemas.microsoft.com/office/drawing/2014/main" val="359213209"/>
                    </a:ext>
                  </a:extLst>
                </a:gridCol>
                <a:gridCol w="2120896">
                  <a:extLst>
                    <a:ext uri="{9D8B030D-6E8A-4147-A177-3AD203B41FA5}">
                      <a16:colId xmlns:a16="http://schemas.microsoft.com/office/drawing/2014/main" val="3769951271"/>
                    </a:ext>
                  </a:extLst>
                </a:gridCol>
              </a:tblGrid>
              <a:tr h="665615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2583559"/>
                  </a:ext>
                </a:extLst>
              </a:tr>
              <a:tr h="1066282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 г.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Мастер-класс «Техника игры на деревянном 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хомусе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на республиканских курсах, научно-практических конференциях, семинарах, педагогических чтениях работников образования Республики Саха (Якутия)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Республиканский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8801628"/>
                  </a:ext>
                </a:extLst>
              </a:tr>
              <a:tr h="81536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 г.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Мастер-класс «Техника игры на деревянном 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хомусе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на республиканском семинар-практикуме на тему «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Хомус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сайдыыта-уйэлээх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угэстэр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в 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МиЦХНМ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Республиканский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0769596"/>
                  </a:ext>
                </a:extLst>
              </a:tr>
              <a:tr h="1045029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г. </a:t>
                      </a:r>
                    </a:p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Мастер-класс «Игра на деревянном 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хомусе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для руководителей детских фольклорных коллективов, педагогов дополнительного образования, участников IV Республиканского детского фольклорного фестиваля «Хоровод дружбы».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Республиканский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0001290"/>
                  </a:ext>
                </a:extLst>
              </a:tr>
              <a:tr h="1066282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г.</a:t>
                      </a:r>
                    </a:p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 о распространении опыта на республиканских курсах, научно-практических конференциях, семинарах, педагогических чтениях работников образования РС (Я).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Республиканский</a:t>
                      </a:r>
                    </a:p>
                    <a:p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3007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07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334904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43" y="0"/>
            <a:ext cx="12217443" cy="688547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38200" y="1011143"/>
            <a:ext cx="8513618" cy="342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endParaRPr lang="ru-RU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65364"/>
              </p:ext>
            </p:extLst>
          </p:nvPr>
        </p:nvGraphicFramePr>
        <p:xfrm>
          <a:off x="244181" y="914400"/>
          <a:ext cx="11678194" cy="552601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27690">
                  <a:extLst>
                    <a:ext uri="{9D8B030D-6E8A-4147-A177-3AD203B41FA5}">
                      <a16:colId xmlns:a16="http://schemas.microsoft.com/office/drawing/2014/main" val="2241606483"/>
                    </a:ext>
                  </a:extLst>
                </a:gridCol>
                <a:gridCol w="8401889">
                  <a:extLst>
                    <a:ext uri="{9D8B030D-6E8A-4147-A177-3AD203B41FA5}">
                      <a16:colId xmlns:a16="http://schemas.microsoft.com/office/drawing/2014/main" val="3202219454"/>
                    </a:ext>
                  </a:extLst>
                </a:gridCol>
                <a:gridCol w="2348615">
                  <a:extLst>
                    <a:ext uri="{9D8B030D-6E8A-4147-A177-3AD203B41FA5}">
                      <a16:colId xmlns:a16="http://schemas.microsoft.com/office/drawing/2014/main" val="1807774972"/>
                    </a:ext>
                  </a:extLst>
                </a:gridCol>
              </a:tblGrid>
              <a:tr h="42778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0826369"/>
                  </a:ext>
                </a:extLst>
              </a:tr>
              <a:tr h="1355681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2018 г.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Мастер-класс «Первые навыки игры на 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хомусе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в республиканском мероприятии  </a:t>
                      </a:r>
                    </a:p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приуроченном 100-летию системы дополнительного образования в России «Платформа талантов: креативность и профессионализм» среди педагогов дополнительного образования и руководителей УДОД РС (Я).</a:t>
                      </a:r>
                    </a:p>
                    <a:p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Республиканский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1830443"/>
                  </a:ext>
                </a:extLst>
              </a:tr>
              <a:tr h="1101491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г.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Мастер-класс «Первоначальные навыки игры на деревянном 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хомусе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введение в освоение навыков и развитие мотивации игры на инструменте», 26 февраля, 2020 г. ГО «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Жатай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».</a:t>
                      </a:r>
                    </a:p>
                    <a:p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9434095"/>
                  </a:ext>
                </a:extLst>
              </a:tr>
              <a:tr h="847301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г.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Провела мастер-класс "Первоначальные навыки игры на 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хомусе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", посвященный Дню 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Хомуса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</a:t>
                      </a: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4559684"/>
                  </a:ext>
                </a:extLst>
              </a:tr>
              <a:tr h="1532072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г.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 о распространении опыта работы за выступление на круглом столе «Вопросы теории и методики игровой формы в обучении игре на деревянном 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хомусе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для детей дошкольного и школьного возрастов русскоязычных школ».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Городской</a:t>
                      </a: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23202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233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334904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43" y="0"/>
            <a:ext cx="12217443" cy="688547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38200" y="1011143"/>
            <a:ext cx="8513618" cy="342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endParaRPr lang="ru-RU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8933135"/>
              </p:ext>
            </p:extLst>
          </p:nvPr>
        </p:nvGraphicFramePr>
        <p:xfrm>
          <a:off x="274320" y="744583"/>
          <a:ext cx="11521440" cy="5943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51171">
                  <a:extLst>
                    <a:ext uri="{9D8B030D-6E8A-4147-A177-3AD203B41FA5}">
                      <a16:colId xmlns:a16="http://schemas.microsoft.com/office/drawing/2014/main" val="2241606483"/>
                    </a:ext>
                  </a:extLst>
                </a:gridCol>
                <a:gridCol w="8223025">
                  <a:extLst>
                    <a:ext uri="{9D8B030D-6E8A-4147-A177-3AD203B41FA5}">
                      <a16:colId xmlns:a16="http://schemas.microsoft.com/office/drawing/2014/main" val="3202219454"/>
                    </a:ext>
                  </a:extLst>
                </a:gridCol>
                <a:gridCol w="2347244">
                  <a:extLst>
                    <a:ext uri="{9D8B030D-6E8A-4147-A177-3AD203B41FA5}">
                      <a16:colId xmlns:a16="http://schemas.microsoft.com/office/drawing/2014/main" val="1807774972"/>
                    </a:ext>
                  </a:extLst>
                </a:gridCol>
              </a:tblGrid>
              <a:tr h="36093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9487836"/>
                  </a:ext>
                </a:extLst>
              </a:tr>
              <a:tr h="171445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г. 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Представила педагогический опыт на Всероссийской научно-практической конференции "IV Авдеевские чтения", посвященной Году культурного наследия народов России, 85-летию со дня основания Дворца детского творчества имени Ф.И. Авдеевой города Якутска, по теме "Применение методики игровой формы в обучении игре на деревянном 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хомусе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"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Тымтык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 для детей дошкольного и школьного возрастов русскоязычных школ".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0826369"/>
                  </a:ext>
                </a:extLst>
              </a:tr>
              <a:tr h="1443747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г.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 о распространении опыта на республиканском этапе Всероссийского конкурса профессионального мастерства педагогов дополнительного образования "Сердце отдаю детям - 2023". Тема мастер –класса: "Методика обучения игре на деревянном 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хомусе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"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Тымтык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 для детей русскоязычных школ". 3- апреля 2023 г. Очное.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Республиканский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1830443"/>
                  </a:ext>
                </a:extLst>
              </a:tr>
              <a:tr h="1173044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Благодарность за проведение мастер-класса и распространение педагогического опыта для воспитанников дошкольного отделения "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Лингва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". апрель, 2023 г. Тема мастер –класса: "Методика обучения игре на деревянном 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хомусе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"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Тымтык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 для детей дошкольного возраста".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Городской</a:t>
                      </a: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9434095"/>
                  </a:ext>
                </a:extLst>
              </a:tr>
              <a:tr h="1173044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г.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 за проведение мастер-класса «Особенности игры на национальных якутских инструментах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хомус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рамках мероприятий, посвященных Году педагога и наставника.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</a:t>
                      </a: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45596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493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334904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43" y="0"/>
            <a:ext cx="12217443" cy="688547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38200" y="1011143"/>
            <a:ext cx="8513618" cy="342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endParaRPr lang="ru-RU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9035239"/>
              </p:ext>
            </p:extLst>
          </p:nvPr>
        </p:nvGraphicFramePr>
        <p:xfrm>
          <a:off x="248194" y="758855"/>
          <a:ext cx="11508377" cy="30175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74595">
                  <a:extLst>
                    <a:ext uri="{9D8B030D-6E8A-4147-A177-3AD203B41FA5}">
                      <a16:colId xmlns:a16="http://schemas.microsoft.com/office/drawing/2014/main" val="2241606483"/>
                    </a:ext>
                  </a:extLst>
                </a:gridCol>
                <a:gridCol w="8275937">
                  <a:extLst>
                    <a:ext uri="{9D8B030D-6E8A-4147-A177-3AD203B41FA5}">
                      <a16:colId xmlns:a16="http://schemas.microsoft.com/office/drawing/2014/main" val="3202219454"/>
                    </a:ext>
                  </a:extLst>
                </a:gridCol>
                <a:gridCol w="2257845">
                  <a:extLst>
                    <a:ext uri="{9D8B030D-6E8A-4147-A177-3AD203B41FA5}">
                      <a16:colId xmlns:a16="http://schemas.microsoft.com/office/drawing/2014/main" val="1807774972"/>
                    </a:ext>
                  </a:extLst>
                </a:gridCol>
              </a:tblGrid>
              <a:tr h="35564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Год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2320211"/>
                  </a:ext>
                </a:extLst>
              </a:tr>
              <a:tr h="11400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 выдан преподавателю по обучению игре на инструменте 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хомус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рамках реализации проекта «Культурно-образовательного события «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Хомусный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код». Г. Алдан.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Республиканский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494063"/>
                  </a:ext>
                </a:extLst>
              </a:tr>
              <a:tr h="14030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г. </a:t>
                      </a: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 о распространении опыта в рамках реализации проекта «Культурно-образовательного события «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Хомусный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код» на базе 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Амгинского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СОШ №1 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Амгинского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р. Обучила 170 детей игре на музыкальном инструменте 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хомус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в том числе 17 детей военнослужащих, принимающих участие в СВО.</a:t>
                      </a: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Республиканский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5141346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94" y="4105667"/>
            <a:ext cx="2913017" cy="24505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34" y="4065099"/>
            <a:ext cx="3079283" cy="24505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09985" y="4232266"/>
            <a:ext cx="2450516" cy="21161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233" y="4065099"/>
            <a:ext cx="2823337" cy="245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40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334904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43" y="0"/>
            <a:ext cx="12217443" cy="688547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38199" y="1011143"/>
            <a:ext cx="9409537" cy="1266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Подводя итоги, можно с уверенностью сказать, что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деревярнный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хомус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Тымтык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вызвал положительные отзывы среди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хомусистов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-импровизаторов, поклонников этого вида искусства, таким образом, он доказал себя, что мы на правильном пути дальнейшего развития.</a:t>
            </a:r>
            <a:endParaRPr lang="ru-RU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15876" y="5089559"/>
            <a:ext cx="9431860" cy="1075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endParaRPr lang="sah-RU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sah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Далее </a:t>
            </a:r>
            <a:r>
              <a:rPr lang="sah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можете посмотреть видеообучение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этом замечательном инструменте «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Тымтык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по этой ссылке 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youtu.be/o9DchgcQBG4</a:t>
            </a:r>
            <a:r>
              <a:rPr lang="ru-RU" sz="16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547257"/>
            <a:ext cx="9276768" cy="274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0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7443" cy="686469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043546" y="3142329"/>
            <a:ext cx="8513618" cy="580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ЗА ВНИМАНИЕ</a:t>
            </a:r>
            <a:r>
              <a:rPr lang="ru-RU" sz="32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ru-RU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43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51203" y="-2676514"/>
            <a:ext cx="6864282" cy="1221731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94509" y="983674"/>
            <a:ext cx="84928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Ещё с глубокой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древности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якутского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народа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сохранился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хомус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музыкальный инструмент который вмещается в ладони, но при этом обладает уникальной способностью издавать звуки живой природы. Именно поэтому единственный в мире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Музей и Центр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Хомуса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народов расположен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Якутии и это несмотря на то, что этот инструмент используется более чем у двух сотен народов. Было время, когда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 этот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национальный инструмент Якутии забывали, но сегодня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хомус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опять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стал востребован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молодых людей Якутии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стало престижно и модно играть на инструменте далеких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предков.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509" y="3480644"/>
            <a:ext cx="3865418" cy="25076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0094" y="3480644"/>
            <a:ext cx="4096415" cy="250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42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7" y="1825625"/>
            <a:ext cx="2966138" cy="1977425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22" y="-3346"/>
            <a:ext cx="12217443" cy="686469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06581" y="515230"/>
            <a:ext cx="9552542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свою профессиональную деятельность начала с 2014 года и по сегодняшний день обучаю детей игре на национальном музыкальном инструменте-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хомус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начальном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этапе своей педагогической деятельности у меня был один единственный инструмент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железный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хомус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Но для того, чтобы обучать детей, каждый ребенок должен иметь при себе индивидуальный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хомус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Как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знаете,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недешевый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инструмент. Ведь не каждый родитель может позволить себе купить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хомус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Долго не думая, я вспомнила про деревянный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хомус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удучи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студенткой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Колледжа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и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искусства, я познакомилась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этим замечательным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инструментом, благодаря  моему учителю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Винокурову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Михаилу Николаевичу.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047" y="1690688"/>
            <a:ext cx="2877671" cy="21123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506" y="1690688"/>
            <a:ext cx="3792070" cy="211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19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22" y="-3346"/>
            <a:ext cx="12217443" cy="6864691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38200" y="1008529"/>
            <a:ext cx="8910918" cy="28845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старину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хомус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вырезали из дерева, в которое попала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молния.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настоящего времени </a:t>
            </a:r>
            <a:r>
              <a:rPr lang="ru-RU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алгысчыты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проведении обрядов пользуются щепками именно такой древесины, так как она обладает сверхъестественными силами.  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60" y="2084295"/>
            <a:ext cx="2672046" cy="30488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776" y="2084295"/>
            <a:ext cx="2568389" cy="3048814"/>
          </a:xfrm>
          <a:prstGeom prst="rect">
            <a:avLst/>
          </a:prstGeom>
        </p:spPr>
      </p:pic>
      <p:pic>
        <p:nvPicPr>
          <p:cNvPr id="1026" name="Picture 2" descr="https://avatars.mds.yandex.net/i?id=0b011d5aaada77a6a329a44b59e3ef0e2a5ea812-9235953-images-thumbs&amp;n=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873" y="2084295"/>
            <a:ext cx="3825168" cy="304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24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22" y="-3346"/>
            <a:ext cx="12217443" cy="686469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38199" y="959091"/>
            <a:ext cx="8451273" cy="3452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работаю с детьми дошкольного возраста, мы все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знаем,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у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большинства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детей нету передних зубов, и я их называю ласково мои «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Беззубики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720" y="2087849"/>
            <a:ext cx="6006937" cy="328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38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1" y="1786997"/>
            <a:ext cx="9331035" cy="429875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43" y="-6691"/>
            <a:ext cx="12217443" cy="6864691"/>
          </a:xfrm>
          <a:prstGeom prst="rect">
            <a:avLst/>
          </a:prstGeo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699654" y="1049771"/>
            <a:ext cx="10328564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ru-RU" sz="3200" dirty="0" smtClean="0">
              <a:solidFill>
                <a:srgbClr val="FFFF00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ru-RU" sz="3200" dirty="0" smtClean="0">
              <a:solidFill>
                <a:srgbClr val="FFFF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38200" y="1078611"/>
            <a:ext cx="8596745" cy="1266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Поэтому я пришла к решению поменять конструкцию деревянного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хомуса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чтобы было удобно держать детям и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взрослым. И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попросила своего коллегу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Свинобоева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Виктора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Ивановича изготовить для детей такой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хомус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Сейчас мы вместе работаем и распространяем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деревянный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хомус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 всей республике. </a:t>
            </a:r>
            <a:endParaRPr lang="ru-RU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2441677"/>
            <a:ext cx="5652654" cy="36440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9010" y="2345368"/>
            <a:ext cx="4218708" cy="378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41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334904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43" y="-6691"/>
            <a:ext cx="12217443" cy="688547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38200" y="1011143"/>
            <a:ext cx="9612086" cy="1560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С 2019 года МБОУ ДО ЦВР «Росток» ГО «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Жатай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работает по сетевому взаимодействию с двумя дошкольными  образовательными учреждениями. Игра на национальном инструменте «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хомус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как часть якутского фольклора, преподается детям дошкольного возраста с того времени. Для детей такого возраста подходит именно деревянный образец настоящего железного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хомуса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895571"/>
            <a:ext cx="9507583" cy="277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95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22" y="-3346"/>
            <a:ext cx="12217443" cy="686469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2886" y="1122218"/>
            <a:ext cx="10065327" cy="5054745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выступала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круглом столе в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Музее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центра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хомуса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народов мира. И там президент музея и центра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хомуса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народов мира Иван Егорович Алексеев-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Хомус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Уйбаан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услышав мое выступление,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сказал: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«Елена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Александровна, у Вас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просто деревянный </a:t>
            </a:r>
            <a:r>
              <a:rPr lang="ru-RU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хомус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деревянный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хомус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Тымтык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и рассказал такую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историю…</a:t>
            </a:r>
          </a:p>
          <a:p>
            <a:pPr algn="just"/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800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800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Раньше </a:t>
            </a:r>
            <a:r>
              <a:rPr lang="ru-RU" sz="1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якуты вечерами перед печкой камелек играли на железном </a:t>
            </a:r>
            <a:r>
              <a:rPr lang="ru-RU" sz="1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хомусе</a:t>
            </a:r>
            <a:r>
              <a:rPr lang="ru-RU" sz="1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Видя это, </a:t>
            </a:r>
            <a:r>
              <a:rPr lang="ru-RU" sz="1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тоже очень хотели играть на этом чарующем инструменте, но </a:t>
            </a:r>
            <a:r>
              <a:rPr lang="ru-RU" sz="1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хомус</a:t>
            </a:r>
            <a:r>
              <a:rPr lang="ru-RU" sz="1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был очень ценным </a:t>
            </a:r>
            <a:r>
              <a:rPr lang="ru-RU" sz="1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инструментом, </a:t>
            </a:r>
            <a:r>
              <a:rPr lang="ru-RU" sz="1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как кузнецов было мало, а железо было </a:t>
            </a:r>
            <a:r>
              <a:rPr lang="ru-RU" sz="1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дефицитом</a:t>
            </a:r>
            <a:r>
              <a:rPr lang="ru-RU" sz="1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 дети брали лучинки дерева и пытались </a:t>
            </a:r>
            <a:r>
              <a:rPr lang="ru-RU" sz="1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повторить за взрослыми.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этого дня я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назвала свой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деревянный </a:t>
            </a:r>
            <a:r>
              <a:rPr lang="ru-RU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хомус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Тымтык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just"/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880" y="2095160"/>
            <a:ext cx="4130584" cy="26015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888" y="2095159"/>
            <a:ext cx="4861021" cy="260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51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334904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43" y="-6691"/>
            <a:ext cx="12217443" cy="688547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38199" y="1011143"/>
            <a:ext cx="9847217" cy="2250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У детей дошкольного возраста при игре на деревянном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хомусе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развиваются такие музыкальные способности как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звуковысотный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слух, чувство ритма, восприятие динамических свойств.</a:t>
            </a: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Используя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хомус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также приобщаем детей к родной культуре, учим любить и беречь природу, обогащаем знания по краеведению.  Дети отличаются  от своих сверстников увеличением объема памяти, у них хорошо развивается и слуховая, и зрительная, и образная память.    </a:t>
            </a:r>
            <a:endParaRPr lang="ru-RU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5474" y="3261311"/>
            <a:ext cx="8843555" cy="263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32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722</TotalTime>
  <Words>1148</Words>
  <Application>Microsoft Office PowerPoint</Application>
  <PresentationFormat>Широкоэкранный</PresentationFormat>
  <Paragraphs>107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 Методика обучения на деревянном хомусе «Тымтык»  для детей дошкольного возраста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Рабочая программа образовательного курса по обучению игре на музыкальном инструменте хомус для обучающихся 4-11 классов «Хомусчаан»</dc:title>
  <dc:creator>user4</dc:creator>
  <cp:lastModifiedBy>user4</cp:lastModifiedBy>
  <cp:revision>52</cp:revision>
  <dcterms:created xsi:type="dcterms:W3CDTF">2023-10-01T13:03:02Z</dcterms:created>
  <dcterms:modified xsi:type="dcterms:W3CDTF">2024-01-17T14:27:41Z</dcterms:modified>
</cp:coreProperties>
</file>