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8"/>
  </p:notesMasterIdLst>
  <p:sldIdLst>
    <p:sldId id="299" r:id="rId2"/>
    <p:sldId id="330" r:id="rId3"/>
    <p:sldId id="328" r:id="rId4"/>
    <p:sldId id="333" r:id="rId5"/>
    <p:sldId id="334" r:id="rId6"/>
    <p:sldId id="335" r:id="rId7"/>
    <p:sldId id="336" r:id="rId8"/>
    <p:sldId id="338" r:id="rId9"/>
    <p:sldId id="348" r:id="rId10"/>
    <p:sldId id="339" r:id="rId11"/>
    <p:sldId id="340" r:id="rId12"/>
    <p:sldId id="349" r:id="rId13"/>
    <p:sldId id="351" r:id="rId14"/>
    <p:sldId id="352" r:id="rId15"/>
    <p:sldId id="353" r:id="rId16"/>
    <p:sldId id="346" r:id="rId17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9"/>
    </p:embeddedFont>
    <p:embeddedFont>
      <p:font typeface="Wingdings 3" panose="05040102010807070707" pitchFamily="18" charset="2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Microsoft Himalaya" panose="01010100010101010101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Y8bHVcfB4mUmATLFLT9vmdMJH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65106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77639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2017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161313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2236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699722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34811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91832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129755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487710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27598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878637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174842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600380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584867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007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0006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0926" y="3252354"/>
            <a:ext cx="3089129" cy="1735281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/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endParaRPr lang="ru-RU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755" y="332508"/>
            <a:ext cx="7076209" cy="465512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МАНОУ «Дворец детского творчества им.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Ф.И.Авдеевой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Кружок «Уран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оноьук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Monotype Corsiva" panose="03010101010201010101" pitchFamily="66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755" y="2202418"/>
            <a:ext cx="7076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Творческий проект: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Картина из соленого теста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«О5о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куйуурдуу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44" y="3501735"/>
            <a:ext cx="5060373" cy="16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228" y="457200"/>
            <a:ext cx="2639290" cy="43226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 технике «папье-маше» нанесла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вокруг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проруби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снег, лед.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соленого теста слепила рыбок.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57199"/>
            <a:ext cx="2453408" cy="4426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68" y="457200"/>
            <a:ext cx="2531771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356" y="561109"/>
            <a:ext cx="1995054" cy="41147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*Покрасила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картины акриловой краской.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После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приклеила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мальчика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фанеру.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82" y="236075"/>
            <a:ext cx="3458436" cy="4557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34" y="312172"/>
            <a:ext cx="2371550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873" y="415636"/>
            <a:ext cx="2379518" cy="38550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картину поставила в рамочку. Вот такая у меня  получилась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из соленого теста !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7" y="197427"/>
            <a:ext cx="3276106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53291"/>
            <a:ext cx="7004627" cy="254577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опрос-анкету среди одноклассников и сверстников  Дворца детского творчества с целью выявить интерес детей и узнать насколько они знают свой родной якутский язык.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вопрос: «Чем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любите заниматься в свободное время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Ответили: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сидеть на телефоне (9 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любимым делом (12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рисовать, лепить и т.д. (12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ответили - 41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2608117"/>
            <a:ext cx="6412346" cy="26093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2608117"/>
            <a:ext cx="7004626" cy="227560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4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161059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: любите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читать?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 ответили (28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«нет» ответили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учащихся)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ответили – 41 учащихся)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9" y="2171700"/>
            <a:ext cx="5584420" cy="269466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2171700"/>
            <a:ext cx="6447501" cy="269466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2281" cy="206779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 «Умеете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разговаривать на якутском языке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«да» – ответили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«нет» – ответили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ответили – 41 учащихся)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2119744"/>
            <a:ext cx="6214918" cy="278476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2" y="2119745"/>
            <a:ext cx="6516254" cy="278476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2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282" y="429680"/>
            <a:ext cx="6473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П.А.Ойунский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произведение «О5о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куйуурдуу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что такой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куйуур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куойа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манкы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тяжело жил, голодал  в те годы якутский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где находится памятник;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научилась делать соленое тесто для лепки;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научилась слепить фигурку человека, мелкие детали;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«папье маше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 результатам опроса узнала чем любят заниматься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мои сверстники, любят ли они читать и умеют ли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разговаривать на своем родном языке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049482"/>
            <a:ext cx="6994235" cy="37719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современном мире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мы, дети, много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проводим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виртуальном пространстве, которое может плохо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повлиять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наше развитие и здоровье,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остается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творческих способностей через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декоративно-прикладное искусство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  сделать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картину из соленого теста  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по произведению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П.А.Ойунского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«О5о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куйуурдуу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турара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-    формирование  интереса  к истории культуры,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любви к родному краю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5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758536"/>
            <a:ext cx="6599381" cy="39589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биографией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П.А.Ойунского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прочитать произведение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П.А.Ойунского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«О5о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куйуурдуу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турара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-ознакомление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традиционными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промыслами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саха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-развитие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творческого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воображения, фантазии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9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45" y="748144"/>
            <a:ext cx="3626428" cy="405647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Платон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Алексеевич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Ойунский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–- выдающийся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общественный и государственный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ученый, основоположник якутской советской литературы, поэт, прозаик,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драматург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олонхосут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 в 1893 году в селе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Жохсогонский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наслег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Ботурусского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улуса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Якутской области (ныне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Таттинский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улус).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Наиболее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известные произведения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П.А.Ойунского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«Красный шаман»,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олонхо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Ньургун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Боотур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стремительный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Куданса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Ырыа-хоьоон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и др.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57200"/>
            <a:ext cx="3473686" cy="43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45" y="457200"/>
            <a:ext cx="4021282" cy="447848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Прочитав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П.А.Ойунского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«О5о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куйуурдуу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турара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я  узнала про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тяжелую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жизнь якутов - наших предков, как они голодали, как стремились к учебе.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того, чтобы продолжить учебу и, спасаясь от голода, мальчик ловит сачком рыбу.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просит у духа озера дать ему рыбу, чтобы он продолжил учебу, встал на ноги и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обещание   защитить  свой  бедный  народ от богатых и гнетущей темной жизни.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Мальчик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голода теряет сознание…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"/>
            <a:ext cx="3678381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0" y="1049482"/>
            <a:ext cx="3480954" cy="2680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936" y="696191"/>
            <a:ext cx="3730337" cy="4135581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Куйуур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древнейших традиционных промыслов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якутов.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Куйуур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сетка-сак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обручу.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Обруч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название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куойа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делается из дерева.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часть сачка крепится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хитроумным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к длинному древку –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0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27" y="935182"/>
            <a:ext cx="2649682" cy="3647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мальчику 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произведению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П.А.Ойунского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«О5о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куйуурдуу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турара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Таттинском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км от села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Черкех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Халымнаайы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290946"/>
            <a:ext cx="3616037" cy="45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882" y="758536"/>
            <a:ext cx="2628900" cy="39901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После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теста начала  лепить фигурку мальчика.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*После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высыхания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покрасила  акриловой краской.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" y="457200"/>
            <a:ext cx="2632913" cy="438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18" y="457200"/>
            <a:ext cx="2614963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8" y="457200"/>
            <a:ext cx="2621507" cy="438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218" y="872836"/>
            <a:ext cx="2348345" cy="38638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Сачок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 из ниток.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папье маше» из салфеток, клея ПВА и воды сделала  массу для лепки.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86" y="457199"/>
            <a:ext cx="2498078" cy="43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25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1570</TotalTime>
  <Words>263</Words>
  <Application>Microsoft Office PowerPoint</Application>
  <PresentationFormat>Экран (16:9)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Times New Roman</vt:lpstr>
      <vt:lpstr>Monotype Corsiva</vt:lpstr>
      <vt:lpstr>Wingdings 3</vt:lpstr>
      <vt:lpstr>Trebuchet MS</vt:lpstr>
      <vt:lpstr>Arial</vt:lpstr>
      <vt:lpstr>Microsoft Himalaya</vt:lpstr>
      <vt:lpstr>Аспект</vt:lpstr>
      <vt:lpstr>   </vt:lpstr>
      <vt:lpstr>Актуальность:  - В современном мире  мы, дети, много времени   проводим в виртуальном пространстве, которое может плохо    повлиять на наше развитие и здоровье, в приоритете    остается развитие творческих способностей через    декоративно-прикладное искусство. Цель:     -    сделать  картину из соленого теста                         по произведению П.А.Ойунского                        «О5о куйуурдуу турара»;                -    формирование  интереса  к истории культуры,                      любви к родному краю</vt:lpstr>
      <vt:lpstr>Задачи: -ознакомление с биографией                              и творчеством П.А.Ойунского;                          - прочитать произведение  П.А.Ойунского                             «О5о куйуурдуу турара»;                            -ознакомление с традиционными                             промыслами народа саха;                            -развитие  памяти, творческого                             воображения, фантазии;                                         </vt:lpstr>
      <vt:lpstr>Платон Алексеевич Ойунский –- выдающийся общественный и государственный деятель, ученый, основоположник якутской советской литературы, поэт, прозаик,  драматург, олонхосут.       Он родился в 1893 году в селе Жохсогонский наслег Ботурусского  улуса Якутской области (ныне Таттинский улус).       Наиболее известные произведения  П.А.Ойунского: «Красный шаман», олонхо «Ньургун Боотур стремительный», «Улуу Куданса», «Ырыа-хоьоон»  и др.</vt:lpstr>
      <vt:lpstr>   Прочитав произведение П.А.Ойунского «О5о куйуурдуу турара»  я  узнала про тяжелую жизнь якутов - наших предков, как они голодали, как стремились к учебе.    Для того, чтобы продолжить учебу и, спасаясь от голода, мальчик ловит сачком рыбу.     Он просит у духа озера дать ему рыбу, чтобы он продолжил учебу, встал на ноги и  дает обещание   защитить  свой  бедный  народ от богатых и гнетущей темной жизни.    Мальчик от голода теряет сознание… </vt:lpstr>
      <vt:lpstr>Куйуур – это один из древнейших традиционных промыслов якутов. Куйуур – небольшая сетка-сак, прикрепленная к обручу.  Обруч носит название «куойа», делается из дерева.  Эта круглая часть сачка крепится  хитроумным способом к длинному древку – манкы.  </vt:lpstr>
      <vt:lpstr>Памятник мальчику ,  по произведению П.А.Ойунского «О5о куйуурдуу турара»   находится  в Таттинском улусе, в 6 км от села Черкех, у озера Халымнаайы.   </vt:lpstr>
      <vt:lpstr>* После приготовления теста начала  лепить фигурку мальчика.   *После высыхания  фигурку покрасила  акриловой краской.  </vt:lpstr>
      <vt:lpstr>* Сачок сделала  из ниток.  * Потом по технике «папье маше» из салфеток, клея ПВА и воды сделала  массу для лепки.  </vt:lpstr>
      <vt:lpstr>*По технике «папье-маше» нанесла  на фон картины   вокруг проруби  как снег, лед.  * Из соленого теста слепила рыбок. </vt:lpstr>
      <vt:lpstr>*Покрасила фон картины акриловой краской.  * После этого приклеила фигурку мальчика  на фанеру.  </vt:lpstr>
      <vt:lpstr>В завершении картину поставила в рамочку. Вот такая у меня  получилась  картина из соленого теста ! </vt:lpstr>
      <vt:lpstr>        Я провела опрос-анкету среди одноклассников и сверстников  Дворца детского творчества с целью выявить интерес детей и узнать насколько они знают свой родной якутский язык.       На вопрос: «Чем вы любите заниматься в свободное время?»       Ответили:  - сидеть на телефоне (9  учащихся)                           - заниматься любимым делом (12 учащихся)                           - рисовать, лепить и т.д. (12 учащихся)       (Всего ответили - 41 учащихся)   </vt:lpstr>
      <vt:lpstr> На вопрос : любите читать?    - «да» ответили (28 учащихся)   - «нет» ответили  (5 учащихся)  (Всего ответили – 41 учащихся)</vt:lpstr>
      <vt:lpstr>На вопрос: «Умеете ли вы разговаривать на якутском языке?»             «да» – ответили (20 учащихся)             «нет» – ответили  (13 учащихся) (Всего ответили – 41 учащихся)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Саргылана</dc:creator>
  <cp:lastModifiedBy>Саргылана</cp:lastModifiedBy>
  <cp:revision>135</cp:revision>
  <dcterms:modified xsi:type="dcterms:W3CDTF">2025-05-04T14:54:38Z</dcterms:modified>
</cp:coreProperties>
</file>