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78" r:id="rId4"/>
    <p:sldId id="261" r:id="rId5"/>
    <p:sldId id="263" r:id="rId6"/>
    <p:sldId id="281" r:id="rId7"/>
    <p:sldId id="264" r:id="rId8"/>
    <p:sldId id="265" r:id="rId9"/>
    <p:sldId id="266" r:id="rId10"/>
    <p:sldId id="267" r:id="rId11"/>
    <p:sldId id="268" r:id="rId12"/>
    <p:sldId id="286" r:id="rId13"/>
    <p:sldId id="269" r:id="rId14"/>
    <p:sldId id="282" r:id="rId15"/>
    <p:sldId id="283" r:id="rId16"/>
    <p:sldId id="270" r:id="rId17"/>
    <p:sldId id="271" r:id="rId18"/>
    <p:sldId id="272" r:id="rId19"/>
    <p:sldId id="284" r:id="rId20"/>
    <p:sldId id="259" r:id="rId21"/>
    <p:sldId id="273" r:id="rId22"/>
    <p:sldId id="28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64C83D-FE69-4D19-879B-C474CB90B348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E75105-32FB-49CD-B500-1CB220F33A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jpeg"/><Relationship Id="rId3" Type="http://schemas.openxmlformats.org/officeDocument/2006/relationships/image" Target="../media/image30.png"/><Relationship Id="rId21" Type="http://schemas.microsoft.com/office/2007/relationships/hdphoto" Target="NULL"/><Relationship Id="rId25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2.jpeg"/><Relationship Id="rId23" Type="http://schemas.microsoft.com/office/2007/relationships/hdphoto" Target="NULL"/><Relationship Id="rId22" Type="http://schemas.openxmlformats.org/officeDocument/2006/relationships/image" Target="../media/image31.png"/><Relationship Id="rId27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9.jpeg"/><Relationship Id="rId4" Type="http://schemas.openxmlformats.org/officeDocument/2006/relationships/image" Target="../media/image38.png"/><Relationship Id="rId27" Type="http://schemas.microsoft.com/office/2007/relationships/hdphoto" Target="NULL"/><Relationship Id="rId30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« </a:t>
            </a:r>
            <a:r>
              <a:rPr lang="ru-RU" sz="4800" b="1" dirty="0"/>
              <a:t>Край, в котором </a:t>
            </a:r>
            <a:r>
              <a:rPr lang="ru-RU" sz="4800" b="1" dirty="0" smtClean="0"/>
              <a:t>ты</a:t>
            </a:r>
            <a:endParaRPr lang="en-US" sz="4800" b="1" dirty="0" smtClean="0"/>
          </a:p>
          <a:p>
            <a:r>
              <a:rPr lang="en-US" sz="4800" dirty="0" smtClean="0"/>
              <a:t>                            </a:t>
            </a:r>
            <a:r>
              <a:rPr lang="ru-RU" sz="4800" b="1" dirty="0" smtClean="0"/>
              <a:t>живешь…»</a:t>
            </a:r>
            <a:endParaRPr lang="en-US" sz="4800" b="1" dirty="0" smtClean="0"/>
          </a:p>
          <a:p>
            <a:r>
              <a:rPr lang="en-US" sz="4800" dirty="0" smtClean="0"/>
              <a:t>                            </a:t>
            </a:r>
            <a:endParaRPr lang="ru-RU" sz="4800" dirty="0"/>
          </a:p>
        </p:txBody>
      </p:sp>
      <p:sp>
        <p:nvSpPr>
          <p:cNvPr id="20482" name="AutoShape 2" descr="https://ds04.infourok.ru/uploads/ex/03a1/000631a8-20dce4b3/img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забайкал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животные забайкальского кр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elic-ya.ru/pre/index_engl.files/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429000"/>
          </a:xfrm>
          <a:prstGeom prst="rect">
            <a:avLst/>
          </a:prstGeom>
          <a:noFill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429000"/>
            <a:ext cx="60007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C:\Users\%D0%AE%D0%B7%D0%B5%D1%80\Pictures\scale_1200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C:\Users\%D0%AE%D0%B7%D0%B5%D1%80\Pictures\scale_1200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C:\Users\%D0%AE%D0%B7%D0%B5%D1%80\Pictures\scale_1200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C:\Users\%D0%AE%D0%B7%D0%B5%D1%80\Pictures\scale_1200 (7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http://i069.radikal.ru/1210/ae/e5c57967af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857884" cy="3357561"/>
          </a:xfrm>
          <a:prstGeom prst="rect">
            <a:avLst/>
          </a:prstGeom>
          <a:noFill/>
        </p:spPr>
      </p:pic>
      <p:sp>
        <p:nvSpPr>
          <p:cNvPr id="38924" name="AutoShape 12" descr="https://xn--b1ajkq.xn--p1ai/images/photos/8449/792/cedddc1a722b2f6de4a856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557213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9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5005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21">
                    <a14:imgEffect>
                      <a14:backgroundRemoval t="0" b="100000" l="36000" r="935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36483" r="17030"/>
          <a:stretch/>
        </p:blipFill>
        <p:spPr bwMode="auto">
          <a:xfrm>
            <a:off x="7000892" y="0"/>
            <a:ext cx="1714512" cy="3143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385" t="22310" r="8400" b="24147"/>
          <a:stretch/>
        </p:blipFill>
        <p:spPr bwMode="auto">
          <a:xfrm>
            <a:off x="4857752" y="5572116"/>
            <a:ext cx="1500166" cy="128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2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143768" y="5500678"/>
            <a:ext cx="1571636" cy="1357322"/>
          </a:xfrm>
          <a:prstGeom prst="rect">
            <a:avLst/>
          </a:prstGeom>
        </p:spPr>
      </p:pic>
      <p:pic>
        <p:nvPicPr>
          <p:cNvPr id="10" name="Рисунок 9" descr="C:\Users\Юзер\AppData\Local\Microsoft\Windows\Temporary Internet Files\Content.Word\03536363_7041-900x900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857752" y="142852"/>
            <a:ext cx="1785950" cy="26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2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7499" r="12586" b="22500"/>
          <a:stretch/>
        </p:blipFill>
        <p:spPr bwMode="auto">
          <a:xfrm>
            <a:off x="5072066" y="3214686"/>
            <a:ext cx="1785918" cy="2285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12" name="Рисунок 11" descr="C:\Users\Юзер\AppData\Local\Microsoft\Windows\Temporary Internet Files\Content.Word\ae7bd86a-f8dc-11e6-b600-000c29fa11ac_511e7d1b-00bd-11e7-b600-000c29fa11ac.jpg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72330" y="3143248"/>
            <a:ext cx="1714480" cy="23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Юзер\AppData\Local\Microsoft\Windows\Temporary Internet Files\Content.Word\db6c6232-4838-11e7-87b9-000c29fa11ac_385a32fa-f9e8-11e7-a848-000c29fa11a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7" y="285729"/>
            <a:ext cx="18573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Юзер\AppData\Local\Microsoft\Windows\Temporary Internet Files\Content.Word\DSC_0025-768x11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52"/>
            <a:ext cx="17335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 rotWithShape="1">
          <a:blip r:embed="rId4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27">
                    <a14:imgEffect>
                      <a14:backgroundRemoval t="9954" b="89815" l="3704" r="96296">
                        <a14:foregroundMark x1="63889" y1="70602" x2="86111" y2="38657"/>
                        <a14:backgroundMark x1="50463" y1="66204" x2="67593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8140"/>
          <a:stretch/>
        </p:blipFill>
        <p:spPr bwMode="auto">
          <a:xfrm>
            <a:off x="6143636" y="2786058"/>
            <a:ext cx="2143108" cy="1857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6" name="Рисунок 5" descr="C:\Users\Юзер\AppData\Local\Microsoft\Windows\Temporary Internet Files\Content.Word\obmun-kazaki-36g-01-800x800.jpg"/>
          <p:cNvPicPr/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000497" y="3571876"/>
            <a:ext cx="1714512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зер\AppData\Local\Microsoft\Windows\Temporary Internet Files\Content.Word\казак Кукиев_645511.jpg"/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зер\AppData\Local\Microsoft\Windows\Temporary Internet Files\Content.Word\hello_html_m7166f302.jpg"/>
          <p:cNvPicPr/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215074" y="4572008"/>
            <a:ext cx="2714644" cy="17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кедр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57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зер\AppData\Local\Microsoft\Windows\Temporary Internet Files\Content.Word\VLJ8y7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52"/>
            <a:ext cx="1571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зер\AppData\Local\Microsoft\Windows\Temporary Internet Files\Content.Word\1117872_0x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5" y="214291"/>
            <a:ext cx="15001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Юзер\AppData\Local\Microsoft\Windows\Temporary Internet Files\Content.Word\0013-010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14290"/>
            <a:ext cx="16430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зер\AppData\Local\Microsoft\Windows\Temporary Internet Files\Content.Word\bekesha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429000"/>
            <a:ext cx="2324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s://topwar.ru/uploads/posts/2017-06/1498120449_1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Юзер\Desktop\s6069259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забай. край\ba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esktop\c79956e728a4e5708de15235b6015da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природа забайкалья фот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забай. край\2379842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vesteppe.org/wp-content/gallery/dauria/img_801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забай. край\taj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то Хребет удокан"/>
          <p:cNvPicPr>
            <a:picLocks noChangeAspect="1" noChangeArrowheads="1"/>
          </p:cNvPicPr>
          <p:nvPr/>
        </p:nvPicPr>
        <p:blipFill>
          <a:blip r:embed="rId2"/>
          <a:srcRect b="42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10</Words>
  <Application>Microsoft Office PowerPoint</Application>
  <PresentationFormat>Экран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Юзер</cp:lastModifiedBy>
  <cp:revision>23</cp:revision>
  <dcterms:created xsi:type="dcterms:W3CDTF">2021-02-12T03:22:15Z</dcterms:created>
  <dcterms:modified xsi:type="dcterms:W3CDTF">2021-02-17T10:22:01Z</dcterms:modified>
</cp:coreProperties>
</file>