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5567-FF0D-4B57-A06C-4B2AE60D945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E84F-967E-4602-94B6-D57211D41F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5567-FF0D-4B57-A06C-4B2AE60D945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E84F-967E-4602-94B6-D57211D41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5567-FF0D-4B57-A06C-4B2AE60D945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E84F-967E-4602-94B6-D57211D41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5567-FF0D-4B57-A06C-4B2AE60D945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E84F-967E-4602-94B6-D57211D41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5567-FF0D-4B57-A06C-4B2AE60D945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E84F-967E-4602-94B6-D57211D41F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5567-FF0D-4B57-A06C-4B2AE60D945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E84F-967E-4602-94B6-D57211D41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5567-FF0D-4B57-A06C-4B2AE60D945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E84F-967E-4602-94B6-D57211D41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5567-FF0D-4B57-A06C-4B2AE60D945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E84F-967E-4602-94B6-D57211D41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5567-FF0D-4B57-A06C-4B2AE60D945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E84F-967E-4602-94B6-D57211D41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5567-FF0D-4B57-A06C-4B2AE60D945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0E84F-967E-4602-94B6-D57211D41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5567-FF0D-4B57-A06C-4B2AE60D945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80E84F-967E-4602-94B6-D57211D41F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705567-FF0D-4B57-A06C-4B2AE60D9451}" type="datetimeFigureOut">
              <a:rPr lang="ru-RU" smtClean="0"/>
              <a:t>20.04.2025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80E84F-967E-4602-94B6-D57211D41F7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851648" cy="230425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Города Золотого кольца России</a:t>
            </a:r>
            <a:br>
              <a:rPr lang="ru-RU" dirty="0"/>
            </a:br>
            <a:r>
              <a:rPr lang="ru-RU" dirty="0"/>
              <a:t>КОСТРОМА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854696" cy="1752600"/>
          </a:xfrm>
        </p:spPr>
        <p:txBody>
          <a:bodyPr/>
          <a:lstStyle/>
          <a:p>
            <a:r>
              <a:rPr lang="ru-RU" dirty="0"/>
              <a:t>Котина Евангелина,</a:t>
            </a:r>
          </a:p>
          <a:p>
            <a:r>
              <a:rPr lang="ru-RU" dirty="0"/>
              <a:t>Ученица 3 «б» класса</a:t>
            </a:r>
          </a:p>
          <a:p>
            <a:r>
              <a:rPr lang="ru-RU" dirty="0"/>
              <a:t>Средней школы №61</a:t>
            </a:r>
          </a:p>
        </p:txBody>
      </p:sp>
    </p:spTree>
    <p:extLst>
      <p:ext uri="{BB962C8B-B14F-4D97-AF65-F5344CB8AC3E}">
        <p14:creationId xmlns:p14="http://schemas.microsoft.com/office/powerpoint/2010/main" val="188811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Ивану Сусанину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900986" cy="4389437"/>
          </a:xfrm>
        </p:spPr>
      </p:pic>
    </p:spTree>
    <p:extLst>
      <p:ext uri="{BB962C8B-B14F-4D97-AF65-F5344CB8AC3E}">
        <p14:creationId xmlns:p14="http://schemas.microsoft.com/office/powerpoint/2010/main" val="139242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0632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Снегурочке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3682717" cy="4911824"/>
          </a:xfrm>
        </p:spPr>
      </p:pic>
    </p:spTree>
    <p:extLst>
      <p:ext uri="{BB962C8B-B14F-4D97-AF65-F5344CB8AC3E}">
        <p14:creationId xmlns:p14="http://schemas.microsoft.com/office/powerpoint/2010/main" val="2842981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XVIII столетии императрица Екатерина II предложила план веерной застройки Костромы. Центром стала Екатеринославская (позднее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Сусанинская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площадь, от которой лучами расходились улицы и переулки. С тех времён в Костроме стали возводиться каменные сооружения. Многие из них сегодня признаны уникальными памятниками культуры: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1935163"/>
            <a:ext cx="7023099" cy="4389437"/>
          </a:xfrm>
        </p:spPr>
      </p:pic>
    </p:spTree>
    <p:extLst>
      <p:ext uri="{BB962C8B-B14F-4D97-AF65-F5344CB8AC3E}">
        <p14:creationId xmlns:p14="http://schemas.microsoft.com/office/powerpoint/2010/main" val="205044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038600" cy="4434840"/>
          </a:xfrm>
        </p:spPr>
        <p:txBody>
          <a:bodyPr/>
          <a:lstStyle/>
          <a:p>
            <a:r>
              <a:rPr lang="ru-RU" dirty="0"/>
              <a:t>Пожарная каланча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9850" y="1772816"/>
            <a:ext cx="4038600" cy="4434840"/>
          </a:xfrm>
        </p:spPr>
        <p:txBody>
          <a:bodyPr/>
          <a:lstStyle/>
          <a:p>
            <a:r>
              <a:rPr lang="ru-RU" dirty="0"/>
              <a:t>Торговые ряды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32148"/>
            <a:ext cx="4931002" cy="291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51920"/>
            <a:ext cx="6012160" cy="30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5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Музей деревянного зодчества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9" y="1935163"/>
            <a:ext cx="6580942" cy="4389437"/>
          </a:xfrm>
        </p:spPr>
      </p:pic>
    </p:spTree>
    <p:extLst>
      <p:ext uri="{BB962C8B-B14F-4D97-AF65-F5344CB8AC3E}">
        <p14:creationId xmlns:p14="http://schemas.microsoft.com/office/powerpoint/2010/main" val="327498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305800" cy="1143000"/>
          </a:xfrm>
        </p:spPr>
        <p:txBody>
          <a:bodyPr/>
          <a:lstStyle/>
          <a:p>
            <a:pPr algn="ctr"/>
            <a:r>
              <a:rPr lang="ru-RU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6651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Список городов Золотого кольца России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Сергиев Посад,</a:t>
            </a:r>
          </a:p>
          <a:p>
            <a:r>
              <a:rPr lang="ru-RU" dirty="0"/>
              <a:t> Переславль-Залесский,</a:t>
            </a:r>
          </a:p>
          <a:p>
            <a:r>
              <a:rPr lang="ru-RU" dirty="0"/>
              <a:t> Ростов Великий, </a:t>
            </a:r>
          </a:p>
          <a:p>
            <a:r>
              <a:rPr lang="ru-RU" dirty="0"/>
              <a:t>Ярославль,</a:t>
            </a:r>
          </a:p>
          <a:p>
            <a:r>
              <a:rPr lang="ru-RU" dirty="0"/>
              <a:t> Кострома,</a:t>
            </a:r>
          </a:p>
          <a:p>
            <a:r>
              <a:rPr lang="ru-RU" dirty="0"/>
              <a:t> Иваново,</a:t>
            </a:r>
          </a:p>
          <a:p>
            <a:r>
              <a:rPr lang="ru-RU" dirty="0"/>
              <a:t> Суздаль, </a:t>
            </a:r>
          </a:p>
          <a:p>
            <a:r>
              <a:rPr lang="ru-RU" dirty="0"/>
              <a:t>Владимир,</a:t>
            </a:r>
          </a:p>
          <a:p>
            <a:r>
              <a:rPr lang="ru-RU" dirty="0"/>
              <a:t> Углич.</a:t>
            </a:r>
          </a:p>
        </p:txBody>
      </p:sp>
    </p:spTree>
    <p:extLst>
      <p:ext uri="{BB962C8B-B14F-4D97-AF65-F5344CB8AC3E}">
        <p14:creationId xmlns:p14="http://schemas.microsoft.com/office/powerpoint/2010/main" val="131598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8296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/>
              <a:t>Город расположен в месте слияния рек Кострома и Волга.</a:t>
            </a:r>
          </a:p>
          <a:p>
            <a:r>
              <a:rPr lang="ru-RU" dirty="0"/>
              <a:t> Первое упоминание в летописях о ней датируется началом XIII столетия (тринадцатого). </a:t>
            </a:r>
          </a:p>
          <a:p>
            <a:r>
              <a:rPr lang="ru-RU" dirty="0"/>
              <a:t>По мнению историков, Кострома появилась значительно раньше — всего несколькими годами позднее Москвы, и основана Юрием Долгоруким. </a:t>
            </a:r>
          </a:p>
        </p:txBody>
      </p:sp>
    </p:spTree>
    <p:extLst>
      <p:ext uri="{BB962C8B-B14F-4D97-AF65-F5344CB8AC3E}">
        <p14:creationId xmlns:p14="http://schemas.microsoft.com/office/powerpoint/2010/main" val="123428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805264"/>
            <a:ext cx="8229600" cy="50632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Юрию Долгорукому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900986" cy="4389437"/>
          </a:xfrm>
        </p:spPr>
      </p:pic>
    </p:spTree>
    <p:extLst>
      <p:ext uri="{BB962C8B-B14F-4D97-AF65-F5344CB8AC3E}">
        <p14:creationId xmlns:p14="http://schemas.microsoft.com/office/powerpoint/2010/main" val="113555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389120"/>
          </a:xfrm>
        </p:spPr>
        <p:txBody>
          <a:bodyPr/>
          <a:lstStyle/>
          <a:p>
            <a:r>
              <a:rPr lang="ru-RU" dirty="0"/>
              <a:t>Первые постройки Костромы не сохранились: молодой город был сожжён войсками хана Батыя. Очередной пожар практически уничтожил Кострому в XVIII веке, хотя остался невредимым самый большой и красивый монастырь этой земли — Свято-Троицкий Ипатьевский.</a:t>
            </a:r>
          </a:p>
          <a:p>
            <a:r>
              <a:rPr lang="ru-RU" dirty="0"/>
              <a:t> Не затронул пожар находившийся по другую сторону реки Богоявленско-Анастасиин монастырь. Осталась цела и красивейшая церковь Воскресения на </a:t>
            </a:r>
            <a:r>
              <a:rPr lang="ru-RU" dirty="0" err="1"/>
              <a:t>Дебре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64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497749" cy="438943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5373216"/>
            <a:ext cx="6923112" cy="65033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Свято-Троицкий Ипатьевский монастырь</a:t>
            </a:r>
          </a:p>
        </p:txBody>
      </p:sp>
    </p:spTree>
    <p:extLst>
      <p:ext uri="{BB962C8B-B14F-4D97-AF65-F5344CB8AC3E}">
        <p14:creationId xmlns:p14="http://schemas.microsoft.com/office/powerpoint/2010/main" val="154371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6693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Богоявленско-Анастасиин монастырь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66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5033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Воскресения Христова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Дебре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575935" cy="4389437"/>
          </a:xfrm>
        </p:spPr>
      </p:pic>
    </p:spTree>
    <p:extLst>
      <p:ext uri="{BB962C8B-B14F-4D97-AF65-F5344CB8AC3E}">
        <p14:creationId xmlns:p14="http://schemas.microsoft.com/office/powerpoint/2010/main" val="284969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3600400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Костромой связана и легендарная история об Иване Сусанине. В период Смутного времени крестьянин из села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Домнино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сохранил жизнь царю Михаилу Романову, заведя врагов в непроходимые лесные чащи. С Костромой напрямую связана жизнь и судьба царского дома.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известно, что Кострома — родина знаменитой Снегурочки, внучки Деда Мороза.</a:t>
            </a:r>
          </a:p>
        </p:txBody>
      </p:sp>
    </p:spTree>
    <p:extLst>
      <p:ext uri="{BB962C8B-B14F-4D97-AF65-F5344CB8AC3E}">
        <p14:creationId xmlns:p14="http://schemas.microsoft.com/office/powerpoint/2010/main" val="4185717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287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Times New Roman</vt:lpstr>
      <vt:lpstr>Wingdings 2</vt:lpstr>
      <vt:lpstr>Поток</vt:lpstr>
      <vt:lpstr>Города Золотого кольца России КОСТРОМА</vt:lpstr>
      <vt:lpstr>Список городов Золотого кольца России</vt:lpstr>
      <vt:lpstr>Кострома</vt:lpstr>
      <vt:lpstr>Памятник Юрию Долгорукому</vt:lpstr>
      <vt:lpstr>Презентация PowerPoint</vt:lpstr>
      <vt:lpstr>Свято-Троицкий Ипатьевский монастырь</vt:lpstr>
      <vt:lpstr>Богоявленско-Анастасиин монастырь</vt:lpstr>
      <vt:lpstr>церковь Воскресения Христова на Дебре</vt:lpstr>
      <vt:lpstr>Презентация PowerPoint</vt:lpstr>
      <vt:lpstr>Памятник Ивану Сусанину</vt:lpstr>
      <vt:lpstr>Памятник Снегурочке</vt:lpstr>
      <vt:lpstr>В XVIII столетии императрица Екатерина II предложила план веерной застройки Костромы. Центром стала Екатеринославская (позднее — Сусанинская) площадь, от которой лучами расходились улицы и переулки. С тех времён в Костроме стали возводиться каменные сооружения. Многие из них сегодня признаны уникальными памятниками культуры:</vt:lpstr>
      <vt:lpstr>Презентация PowerPoint</vt:lpstr>
      <vt:lpstr>Музей деревянного зодчества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Золотого кольца России КОСТРОМА</dc:title>
  <dc:creator>RePack by Diakov</dc:creator>
  <cp:lastModifiedBy>Natalia Bochkareva</cp:lastModifiedBy>
  <cp:revision>7</cp:revision>
  <dcterms:created xsi:type="dcterms:W3CDTF">2025-04-08T18:20:29Z</dcterms:created>
  <dcterms:modified xsi:type="dcterms:W3CDTF">2025-04-20T13:19:35Z</dcterms:modified>
</cp:coreProperties>
</file>