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4" r:id="rId3"/>
    <p:sldId id="256" r:id="rId4"/>
    <p:sldId id="265" r:id="rId5"/>
    <p:sldId id="272" r:id="rId6"/>
    <p:sldId id="273" r:id="rId7"/>
    <p:sldId id="274" r:id="rId8"/>
    <p:sldId id="275" r:id="rId9"/>
    <p:sldId id="277" r:id="rId10"/>
    <p:sldId id="279" r:id="rId11"/>
    <p:sldId id="269" r:id="rId12"/>
    <p:sldId id="270" r:id="rId13"/>
    <p:sldId id="278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522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D039B4-C6C9-4014-983E-700A81EF04D8}" type="datetimeFigureOut">
              <a:rPr lang="ru-RU"/>
              <a:pPr>
                <a:defRPr/>
              </a:pPr>
              <a:t>08.04.2025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D528A-13F1-4C46-80B6-D667B8A30B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F9F7F-5352-40D1-BD8E-9BA614EAEF03}" type="datetimeFigureOut">
              <a:rPr lang="ru-RU"/>
              <a:pPr>
                <a:defRPr/>
              </a:pPr>
              <a:t>08.04.2025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1B9D75-5F4A-4397-B546-220AD97F79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A8855-9A38-465B-8435-939E589A421F}" type="datetimeFigureOut">
              <a:rPr lang="ru-RU"/>
              <a:pPr>
                <a:defRPr/>
              </a:pPr>
              <a:t>08.04.2025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C72D64-D744-4C39-9201-9AD5484F53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EAE622D7-89E5-4B49-AAF1-1CA8B1CA110E}" type="datetimeFigureOut">
              <a:rPr lang="ru-RU" smtClean="0">
                <a:solidFill>
                  <a:prstClr val="black"/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08.04.2025</a:t>
            </a:fld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3E533C72-622A-4391-BAAF-CC450CB1EE60}" type="slidenum">
              <a:rPr lang="ru-RU" smtClean="0">
                <a:solidFill>
                  <a:prstClr val="black"/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7" name="Группа 6"/>
          <p:cNvGrpSpPr/>
          <p:nvPr userDrawn="1"/>
        </p:nvGrpSpPr>
        <p:grpSpPr>
          <a:xfrm>
            <a:off x="0" y="2852936"/>
            <a:ext cx="2887050" cy="3935157"/>
            <a:chOff x="0" y="2852936"/>
            <a:chExt cx="2887050" cy="3935157"/>
          </a:xfrm>
        </p:grpSpPr>
        <p:sp>
          <p:nvSpPr>
            <p:cNvPr id="8" name="Rectangle 1"/>
            <p:cNvSpPr>
              <a:spLocks noChangeArrowheads="1"/>
            </p:cNvSpPr>
            <p:nvPr userDrawn="1"/>
          </p:nvSpPr>
          <p:spPr bwMode="auto">
            <a:xfrm>
              <a:off x="0" y="6572649"/>
              <a:ext cx="1245854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800" dirty="0" smtClean="0">
                  <a:solidFill>
                    <a:prstClr val="white">
                      <a:lumMod val="65000"/>
                    </a:prstClr>
                  </a:solidFill>
                  <a:latin typeface="Arial" pitchFamily="34" charset="0"/>
                  <a:ea typeface="Calibri" pitchFamily="34" charset="0"/>
                  <a:cs typeface="Times New Roman" pitchFamily="18" charset="0"/>
                </a:rPr>
                <a:t>FokinaLida.75@mail.ru</a:t>
              </a:r>
              <a:endParaRPr lang="en-US" sz="800" dirty="0" smtClean="0">
                <a:solidFill>
                  <a:prstClr val="white">
                    <a:lumMod val="65000"/>
                  </a:prstClr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9" name="Рисунок 8" descr="95181583_large_10.png"/>
            <p:cNvPicPr>
              <a:picLocks noChangeAspect="1"/>
            </p:cNvPicPr>
            <p:nvPr userDrawn="1"/>
          </p:nvPicPr>
          <p:blipFill>
            <a:blip r:embed="rId2" cstate="screen"/>
            <a:stretch>
              <a:fillRect/>
            </a:stretch>
          </p:blipFill>
          <p:spPr>
            <a:xfrm>
              <a:off x="323528" y="3933056"/>
              <a:ext cx="1728192" cy="2579392"/>
            </a:xfrm>
            <a:prstGeom prst="rect">
              <a:avLst/>
            </a:prstGeom>
          </p:spPr>
        </p:pic>
        <p:pic>
          <p:nvPicPr>
            <p:cNvPr id="10" name="Рисунок 9" descr="1363686187_ca3b6b57.jpg"/>
            <p:cNvPicPr>
              <a:picLocks noChangeAspect="1"/>
            </p:cNvPicPr>
            <p:nvPr userDrawn="1"/>
          </p:nvPicPr>
          <p:blipFill>
            <a:blip r:embed="rId3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331640" y="2852936"/>
              <a:ext cx="1555410" cy="1728192"/>
            </a:xfrm>
            <a:prstGeom prst="rect">
              <a:avLst/>
            </a:prstGeom>
          </p:spPr>
        </p:pic>
      </p:grpSp>
      <p:pic>
        <p:nvPicPr>
          <p:cNvPr id="12290" name="Picture 2" descr="D:\Лидия\шаблоны\Авторские шаблоны\мои блёстки\Безимени-3.png"/>
          <p:cNvPicPr>
            <a:picLocks noChangeAspect="1" noChangeArrowheads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0" y="0"/>
            <a:ext cx="9036496" cy="666936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EAE622D7-89E5-4B49-AAF1-1CA8B1CA110E}" type="datetimeFigureOut">
              <a:rPr lang="ru-RU" smtClean="0">
                <a:solidFill>
                  <a:prstClr val="black"/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08.04.2025</a:t>
            </a:fld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3E533C72-622A-4391-BAAF-CC450CB1EE60}" type="slidenum">
              <a:rPr lang="ru-RU" smtClean="0">
                <a:solidFill>
                  <a:prstClr val="black"/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7" name="Рисунок 6" descr="1363686266_vozd55.jpg"/>
          <p:cNvPicPr>
            <a:picLocks noChangeAspect="1"/>
          </p:cNvPicPr>
          <p:nvPr userDrawn="1"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876256" y="332656"/>
            <a:ext cx="1924327" cy="28083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EAE622D7-89E5-4B49-AAF1-1CA8B1CA110E}" type="datetimeFigureOut">
              <a:rPr lang="ru-RU" smtClean="0">
                <a:solidFill>
                  <a:prstClr val="black"/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08.04.2025</a:t>
            </a:fld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3E533C72-622A-4391-BAAF-CC450CB1EE60}" type="slidenum">
              <a:rPr lang="ru-RU" smtClean="0">
                <a:solidFill>
                  <a:prstClr val="black"/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7" name="Рисунок 6" descr="95181570_large_12.pn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7020272" y="4941168"/>
            <a:ext cx="1855688" cy="159776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EAE622D7-89E5-4B49-AAF1-1CA8B1CA110E}" type="datetimeFigureOut">
              <a:rPr lang="ru-RU" smtClean="0">
                <a:solidFill>
                  <a:prstClr val="black"/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08.04.2025</a:t>
            </a:fld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3E533C72-622A-4391-BAAF-CC450CB1EE60}" type="slidenum">
              <a:rPr lang="ru-RU" smtClean="0">
                <a:solidFill>
                  <a:prstClr val="black"/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EAE622D7-89E5-4B49-AAF1-1CA8B1CA110E}" type="datetimeFigureOut">
              <a:rPr lang="ru-RU" smtClean="0">
                <a:solidFill>
                  <a:prstClr val="black"/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08.04.2025</a:t>
            </a:fld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3E533C72-622A-4391-BAAF-CC450CB1EE60}" type="slidenum">
              <a:rPr lang="ru-RU" smtClean="0">
                <a:solidFill>
                  <a:prstClr val="black"/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EAE622D7-89E5-4B49-AAF1-1CA8B1CA110E}" type="datetimeFigureOut">
              <a:rPr lang="ru-RU" smtClean="0">
                <a:solidFill>
                  <a:prstClr val="black"/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08.04.2025</a:t>
            </a:fld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3E533C72-622A-4391-BAAF-CC450CB1EE60}" type="slidenum">
              <a:rPr lang="ru-RU" smtClean="0">
                <a:solidFill>
                  <a:prstClr val="black"/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EAE622D7-89E5-4B49-AAF1-1CA8B1CA110E}" type="datetimeFigureOut">
              <a:rPr lang="ru-RU" smtClean="0">
                <a:solidFill>
                  <a:prstClr val="black"/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08.04.2025</a:t>
            </a:fld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3E533C72-622A-4391-BAAF-CC450CB1EE60}" type="slidenum">
              <a:rPr lang="ru-RU" smtClean="0">
                <a:solidFill>
                  <a:prstClr val="black"/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EAE622D7-89E5-4B49-AAF1-1CA8B1CA110E}" type="datetimeFigureOut">
              <a:rPr lang="ru-RU" smtClean="0">
                <a:solidFill>
                  <a:prstClr val="black"/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08.04.2025</a:t>
            </a:fld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3E533C72-622A-4391-BAAF-CC450CB1EE60}" type="slidenum">
              <a:rPr lang="ru-RU" smtClean="0">
                <a:solidFill>
                  <a:prstClr val="black"/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B773A-858B-4ACA-997D-B254E9562280}" type="datetimeFigureOut">
              <a:rPr lang="ru-RU"/>
              <a:pPr>
                <a:defRPr/>
              </a:pPr>
              <a:t>08.04.2025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01C146-BA75-4B7B-86BB-71441EB82E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EAE622D7-89E5-4B49-AAF1-1CA8B1CA110E}" type="datetimeFigureOut">
              <a:rPr lang="ru-RU" smtClean="0">
                <a:solidFill>
                  <a:prstClr val="black"/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08.04.2025</a:t>
            </a:fld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3E533C72-622A-4391-BAAF-CC450CB1EE60}" type="slidenum">
              <a:rPr lang="ru-RU" smtClean="0">
                <a:solidFill>
                  <a:prstClr val="black"/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EAE622D7-89E5-4B49-AAF1-1CA8B1CA110E}" type="datetimeFigureOut">
              <a:rPr lang="ru-RU" smtClean="0">
                <a:solidFill>
                  <a:prstClr val="black"/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08.04.2025</a:t>
            </a:fld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3E533C72-622A-4391-BAAF-CC450CB1EE60}" type="slidenum">
              <a:rPr lang="ru-RU" smtClean="0">
                <a:solidFill>
                  <a:prstClr val="black"/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EAE622D7-89E5-4B49-AAF1-1CA8B1CA110E}" type="datetimeFigureOut">
              <a:rPr lang="ru-RU" smtClean="0">
                <a:solidFill>
                  <a:prstClr val="black"/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08.04.2025</a:t>
            </a:fld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3E533C72-622A-4391-BAAF-CC450CB1EE60}" type="slidenum">
              <a:rPr lang="ru-RU" smtClean="0">
                <a:solidFill>
                  <a:prstClr val="black"/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B9DAFD-1D76-42C4-857E-A7DE42CCB818}" type="datetimeFigureOut">
              <a:rPr lang="ru-RU"/>
              <a:pPr>
                <a:defRPr/>
              </a:pPr>
              <a:t>08.04.2025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A0668C-9557-4892-BC2C-42735A645F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D4239-3145-4FE3-9BF4-6D02C9016048}" type="datetimeFigureOut">
              <a:rPr lang="ru-RU"/>
              <a:pPr>
                <a:defRPr/>
              </a:pPr>
              <a:t>08.04.2025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385EA-A441-4493-BEC5-677137EACE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360F8-2D34-45AE-9C30-B2BC02A8A8F0}" type="datetimeFigureOut">
              <a:rPr lang="ru-RU"/>
              <a:pPr>
                <a:defRPr/>
              </a:pPr>
              <a:t>08.04.2025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0B466D-0730-4723-A816-856EBD3CB1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A5BF8-CEFF-4498-9E5B-0659B1BEA140}" type="datetimeFigureOut">
              <a:rPr lang="ru-RU"/>
              <a:pPr>
                <a:defRPr/>
              </a:pPr>
              <a:t>08.04.2025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411B1-DBE8-4504-9E58-03DE57CD9B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952A29-64BE-47EC-A752-C8237B6688A4}" type="datetimeFigureOut">
              <a:rPr lang="ru-RU"/>
              <a:pPr>
                <a:defRPr/>
              </a:pPr>
              <a:t>08.04.2025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7791E-071A-435A-9D78-115F50E04F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0AE6D3-526A-4EA5-9047-E4221578B1B7}" type="datetimeFigureOut">
              <a:rPr lang="ru-RU"/>
              <a:pPr>
                <a:defRPr/>
              </a:pPr>
              <a:t>08.04.2025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A9D2F-F98D-4F0F-8F02-8D6D8CF8A8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9C37D-6148-4073-A707-89C011CF4259}" type="datetimeFigureOut">
              <a:rPr lang="ru-RU"/>
              <a:pPr>
                <a:defRPr/>
              </a:pPr>
              <a:t>08.04.2025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DF4AC6-615E-4D93-8FB4-7688C78EC8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4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A9B792C-5FB1-435C-9C95-B405F1DDDF59}" type="datetimeFigureOut">
              <a:rPr lang="ru-RU"/>
              <a:pPr>
                <a:defRPr/>
              </a:pPr>
              <a:t>08.04.2025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B1530D3-511C-4B54-ADD1-26E4A84C04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Рисунок 29" descr="95181570_large_12.png"/>
          <p:cNvPicPr>
            <a:picLocks noChangeAspect="1"/>
          </p:cNvPicPr>
          <p:nvPr userDrawn="1"/>
        </p:nvPicPr>
        <p:blipFill>
          <a:blip r:embed="rId13" cstate="screen"/>
          <a:stretch>
            <a:fillRect/>
          </a:stretch>
        </p:blipFill>
        <p:spPr>
          <a:xfrm>
            <a:off x="7020272" y="4941168"/>
            <a:ext cx="1855688" cy="1597763"/>
          </a:xfrm>
          <a:prstGeom prst="rect">
            <a:avLst/>
          </a:prstGeom>
        </p:spPr>
      </p:pic>
      <p:grpSp>
        <p:nvGrpSpPr>
          <p:cNvPr id="2" name="Группа 24"/>
          <p:cNvGrpSpPr/>
          <p:nvPr userDrawn="1"/>
        </p:nvGrpSpPr>
        <p:grpSpPr>
          <a:xfrm>
            <a:off x="0" y="2852936"/>
            <a:ext cx="2887050" cy="3935157"/>
            <a:chOff x="0" y="2852936"/>
            <a:chExt cx="2887050" cy="3935157"/>
          </a:xfrm>
        </p:grpSpPr>
        <p:sp>
          <p:nvSpPr>
            <p:cNvPr id="26" name="Rectangle 1"/>
            <p:cNvSpPr>
              <a:spLocks noChangeArrowheads="1"/>
            </p:cNvSpPr>
            <p:nvPr userDrawn="1"/>
          </p:nvSpPr>
          <p:spPr bwMode="auto">
            <a:xfrm>
              <a:off x="0" y="6572649"/>
              <a:ext cx="1245854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800" dirty="0" smtClean="0">
                  <a:solidFill>
                    <a:prstClr val="white">
                      <a:lumMod val="65000"/>
                    </a:prstClr>
                  </a:solidFill>
                  <a:latin typeface="Arial" pitchFamily="34" charset="0"/>
                  <a:ea typeface="Calibri" pitchFamily="34" charset="0"/>
                  <a:cs typeface="Times New Roman" pitchFamily="18" charset="0"/>
                </a:rPr>
                <a:t>FokinaLida.75@mail.ru</a:t>
              </a:r>
              <a:endParaRPr lang="en-US" sz="800" dirty="0" smtClean="0">
                <a:solidFill>
                  <a:prstClr val="white">
                    <a:lumMod val="65000"/>
                  </a:prstClr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7" name="Рисунок 26" descr="95181583_large_10.png"/>
            <p:cNvPicPr>
              <a:picLocks noChangeAspect="1"/>
            </p:cNvPicPr>
            <p:nvPr userDrawn="1"/>
          </p:nvPicPr>
          <p:blipFill>
            <a:blip r:embed="rId14" cstate="screen"/>
            <a:stretch>
              <a:fillRect/>
            </a:stretch>
          </p:blipFill>
          <p:spPr>
            <a:xfrm>
              <a:off x="323528" y="3933056"/>
              <a:ext cx="1728192" cy="2579392"/>
            </a:xfrm>
            <a:prstGeom prst="rect">
              <a:avLst/>
            </a:prstGeom>
          </p:spPr>
        </p:pic>
        <p:pic>
          <p:nvPicPr>
            <p:cNvPr id="28" name="Рисунок 27" descr="1363686187_ca3b6b57.jpg"/>
            <p:cNvPicPr>
              <a:picLocks noChangeAspect="1"/>
            </p:cNvPicPr>
            <p:nvPr userDrawn="1"/>
          </p:nvPicPr>
          <p:blipFill>
            <a:blip r:embed="rId15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331640" y="2852936"/>
              <a:ext cx="1555410" cy="1728192"/>
            </a:xfrm>
            <a:prstGeom prst="rect">
              <a:avLst/>
            </a:prstGeom>
          </p:spPr>
        </p:pic>
      </p:grpSp>
      <p:grpSp>
        <p:nvGrpSpPr>
          <p:cNvPr id="3" name="Группа 12"/>
          <p:cNvGrpSpPr/>
          <p:nvPr userDrawn="1"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10" name="Половина рамки 9"/>
            <p:cNvSpPr/>
            <p:nvPr userDrawn="1"/>
          </p:nvSpPr>
          <p:spPr>
            <a:xfrm>
              <a:off x="0" y="0"/>
              <a:ext cx="755576" cy="6858000"/>
            </a:xfrm>
            <a:prstGeom prst="halfFrame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1" name="Половина рамки 10"/>
            <p:cNvSpPr/>
            <p:nvPr userDrawn="1"/>
          </p:nvSpPr>
          <p:spPr>
            <a:xfrm rot="5400000" flipH="1">
              <a:off x="4194212" y="1908212"/>
              <a:ext cx="755576" cy="9144000"/>
            </a:xfrm>
            <a:prstGeom prst="halfFrame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4" name="Группа 13"/>
          <p:cNvGrpSpPr/>
          <p:nvPr userDrawn="1"/>
        </p:nvGrpSpPr>
        <p:grpSpPr>
          <a:xfrm flipH="1" flipV="1">
            <a:off x="0" y="0"/>
            <a:ext cx="9144000" cy="6858000"/>
            <a:chOff x="0" y="0"/>
            <a:chExt cx="9144000" cy="6858000"/>
          </a:xfrm>
        </p:grpSpPr>
        <p:sp>
          <p:nvSpPr>
            <p:cNvPr id="15" name="Половина рамки 14"/>
            <p:cNvSpPr/>
            <p:nvPr userDrawn="1"/>
          </p:nvSpPr>
          <p:spPr>
            <a:xfrm>
              <a:off x="0" y="0"/>
              <a:ext cx="755576" cy="6858000"/>
            </a:xfrm>
            <a:prstGeom prst="halfFrame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6" name="Половина рамки 15"/>
            <p:cNvSpPr/>
            <p:nvPr userDrawn="1"/>
          </p:nvSpPr>
          <p:spPr>
            <a:xfrm rot="5400000" flipH="1">
              <a:off x="4194212" y="1908212"/>
              <a:ext cx="755576" cy="9144000"/>
            </a:xfrm>
            <a:prstGeom prst="halfFrame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ru-RU">
                <a:solidFill>
                  <a:prstClr val="black"/>
                </a:solidFill>
              </a:endParaRPr>
            </a:p>
          </p:txBody>
        </p:sp>
      </p:grpSp>
      <p:pic>
        <p:nvPicPr>
          <p:cNvPr id="29" name="Рисунок 28" descr="1363686266_vozd55.jpg"/>
          <p:cNvPicPr>
            <a:picLocks noChangeAspect="1"/>
          </p:cNvPicPr>
          <p:nvPr userDrawn="1"/>
        </p:nvPicPr>
        <p:blipFill>
          <a:blip r:embed="rId1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876256" y="332656"/>
            <a:ext cx="1924327" cy="2808312"/>
          </a:xfrm>
          <a:prstGeom prst="rect">
            <a:avLst/>
          </a:prstGeom>
        </p:spPr>
      </p:pic>
      <p:sp>
        <p:nvSpPr>
          <p:cNvPr id="17" name="Прямоугольник 16"/>
          <p:cNvSpPr/>
          <p:nvPr userDrawn="1"/>
        </p:nvSpPr>
        <p:spPr>
          <a:xfrm>
            <a:off x="251520" y="260648"/>
            <a:ext cx="8640960" cy="633670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gif"/><Relationship Id="rId5" Type="http://schemas.openxmlformats.org/officeDocument/2006/relationships/image" Target="../media/image27.gif"/><Relationship Id="rId4" Type="http://schemas.openxmlformats.org/officeDocument/2006/relationships/image" Target="../media/image26.gi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115050" cy="1154112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500063" y="1714500"/>
            <a:ext cx="6143625" cy="4954588"/>
          </a:xfrm>
        </p:spPr>
        <p:txBody>
          <a:bodyPr/>
          <a:lstStyle/>
          <a:p>
            <a:endParaRPr lang="ru-RU" dirty="0" smtClean="0"/>
          </a:p>
        </p:txBody>
      </p:sp>
      <p:pic>
        <p:nvPicPr>
          <p:cNvPr id="1026" name="Picture 2" descr="https://avatars.mds.yandex.net/get-marketpic/102460/market_oEQ9iOE6j-0X1wdEF4iAxg/or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933056" cy="3933056"/>
          </a:xfrm>
          <a:prstGeom prst="rect">
            <a:avLst/>
          </a:prstGeom>
          <a:noFill/>
        </p:spPr>
      </p:pic>
      <p:pic>
        <p:nvPicPr>
          <p:cNvPr id="1028" name="Picture 4" descr="http://murzilkaru.ru/wp-content/uploads/2016/11/19774_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0"/>
            <a:ext cx="2924944" cy="2924944"/>
          </a:xfrm>
          <a:prstGeom prst="rect">
            <a:avLst/>
          </a:prstGeom>
          <a:noFill/>
        </p:spPr>
      </p:pic>
      <p:pic>
        <p:nvPicPr>
          <p:cNvPr id="1030" name="Picture 6" descr="http://decor.flora.by/images/pics/565-20130805-1037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55061" y="0"/>
            <a:ext cx="2888939" cy="2888940"/>
          </a:xfrm>
          <a:prstGeom prst="rect">
            <a:avLst/>
          </a:prstGeom>
          <a:noFill/>
        </p:spPr>
      </p:pic>
      <p:pic>
        <p:nvPicPr>
          <p:cNvPr id="1032" name="Picture 8" descr="http://mtdata.ru/u4/photo43BA/20126448685-0/origina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861048"/>
            <a:ext cx="4506694" cy="2996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4" name="Picture 10" descr="http://images6.fanpop.com/image/photos/35100000/Tangled-Photos-tangled-35163187-1118-645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75856" y="2492896"/>
            <a:ext cx="3960440" cy="22848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6" name="Picture 12" descr="https://ds02.infourok.ru/uploads/ex/12a7/00085006-df941826/hello_html_11df28b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27776" y="2780928"/>
            <a:ext cx="2016224" cy="18448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8" name="Picture 14" descr="https://stoma-z.ru/wp-content/uploads/2016/11/zapah_rta_rebenka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442172" y="4653136"/>
            <a:ext cx="4701828" cy="2204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</a:t>
            </a:r>
            <a:r>
              <a:rPr lang="en-US" dirty="0" smtClean="0"/>
              <a:t>                </a:t>
            </a:r>
            <a:r>
              <a:rPr lang="en-US" b="1" dirty="0" smtClean="0"/>
              <a:t>Home task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           </a:t>
            </a:r>
            <a:r>
              <a:rPr lang="ru-RU" sz="3600" b="1" dirty="0" smtClean="0"/>
              <a:t>отгадать ребус;</a:t>
            </a:r>
            <a:endParaRPr lang="ru-RU" sz="3600" b="1" dirty="0" smtClean="0"/>
          </a:p>
          <a:p>
            <a:r>
              <a:rPr lang="ru-RU" sz="3600" b="1" dirty="0" smtClean="0"/>
              <a:t>           </a:t>
            </a:r>
            <a:r>
              <a:rPr lang="ru-RU" sz="3600" b="1" dirty="0" smtClean="0"/>
              <a:t>нарисовать чудовище, согласно описанию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/>
          <a:lstStyle/>
          <a:p>
            <a:pPr>
              <a:buNone/>
            </a:pPr>
            <a:r>
              <a:rPr lang="en-US" sz="6600" b="1" dirty="0" smtClean="0"/>
              <a:t>I give you marks</a:t>
            </a:r>
            <a:r>
              <a:rPr lang="ru-RU" sz="6600" b="1" dirty="0" smtClean="0"/>
              <a:t>   </a:t>
            </a:r>
            <a:r>
              <a:rPr lang="en-US" sz="6600" b="1" dirty="0" smtClean="0"/>
              <a:t>….</a:t>
            </a:r>
            <a:endParaRPr lang="ru-RU" sz="6600" b="1" dirty="0"/>
          </a:p>
        </p:txBody>
      </p:sp>
      <p:pic>
        <p:nvPicPr>
          <p:cNvPr id="41986" name="Picture 2" descr="http://i99.beon.ru/joigny2.free.fr/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3163686"/>
            <a:ext cx="1368152" cy="1459362"/>
          </a:xfrm>
          <a:prstGeom prst="rect">
            <a:avLst/>
          </a:prstGeom>
          <a:noFill/>
        </p:spPr>
      </p:pic>
      <p:pic>
        <p:nvPicPr>
          <p:cNvPr id="41988" name="Picture 4" descr="http://justclickit.ru/flash/alfa/alfa%20(4884)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3140968"/>
            <a:ext cx="864096" cy="1577319"/>
          </a:xfrm>
          <a:prstGeom prst="rect">
            <a:avLst/>
          </a:prstGeom>
          <a:noFill/>
        </p:spPr>
      </p:pic>
      <p:pic>
        <p:nvPicPr>
          <p:cNvPr id="41990" name="Picture 6" descr="http://m.gifmania.ru/Animated-Gifs-Animirovannykh-Alfavitov/Animations-Red-Letters/Images-Alphabet-Red-Hands/Alphabet-Red-Hands-910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3356992"/>
            <a:ext cx="1578615" cy="1021458"/>
          </a:xfrm>
          <a:prstGeom prst="rect">
            <a:avLst/>
          </a:prstGeom>
          <a:noFill/>
        </p:spPr>
      </p:pic>
      <p:pic>
        <p:nvPicPr>
          <p:cNvPr id="41992" name="Picture 8" descr="http://www.gifmania.ru/Animated-Gifs-Animirovannykh-Alfavitov/Animations-Various-Letters/Images-Alphabet-Globes/Alphabet-Globes-21756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60232" y="3140968"/>
            <a:ext cx="1152128" cy="1440160"/>
          </a:xfrm>
          <a:prstGeom prst="rect">
            <a:avLst/>
          </a:prstGeom>
          <a:noFill/>
        </p:spPr>
      </p:pic>
      <p:pic>
        <p:nvPicPr>
          <p:cNvPr id="41994" name="Picture 10" descr="http://miranimacii.ru/_ph/23/986513422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43808" y="4750129"/>
            <a:ext cx="2016224" cy="21078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kern="10" dirty="0" smtClean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Impact"/>
            </a:endParaRPr>
          </a:p>
          <a:p>
            <a:pPr algn="ctr">
              <a:buNone/>
            </a:pPr>
            <a:endParaRPr lang="ru-RU" kern="10" dirty="0" smtClean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Impact"/>
            </a:endParaRPr>
          </a:p>
          <a:p>
            <a:pPr algn="ctr">
              <a:buNone/>
            </a:pPr>
            <a:endParaRPr lang="ru-RU" kern="10" dirty="0" smtClean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Impact"/>
            </a:endParaRPr>
          </a:p>
          <a:p>
            <a:pPr algn="ctr">
              <a:buNone/>
            </a:pPr>
            <a:r>
              <a:rPr lang="ru-RU" sz="8800" kern="1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Good</a:t>
            </a:r>
            <a:r>
              <a:rPr lang="ru-RU" sz="88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  </a:t>
            </a:r>
            <a:r>
              <a:rPr lang="ru-RU" sz="8800" kern="1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bye</a:t>
            </a:r>
            <a:r>
              <a:rPr lang="ru-RU" sz="88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!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1357290" y="3887801"/>
            <a:ext cx="7358063" cy="1470025"/>
          </a:xfrm>
        </p:spPr>
        <p:txBody>
          <a:bodyPr/>
          <a:lstStyle/>
          <a:p>
            <a:r>
              <a:rPr lang="en-US" sz="6600" b="1" i="1" dirty="0" smtClean="0">
                <a:solidFill>
                  <a:srgbClr val="FF0000"/>
                </a:solidFill>
              </a:rPr>
              <a:t>Toys and Appearance </a:t>
            </a:r>
            <a:r>
              <a:rPr lang="en-US" b="1" i="1" dirty="0" smtClean="0"/>
              <a:t/>
            </a:r>
            <a:br>
              <a:rPr lang="en-US" b="1" i="1" dirty="0" smtClean="0"/>
            </a:br>
            <a:endParaRPr lang="ru-RU" b="1" i="1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285728"/>
            <a:ext cx="7400925" cy="1785950"/>
          </a:xfrm>
        </p:spPr>
        <p:txBody>
          <a:bodyPr rtlCol="0">
            <a:normAutofit/>
          </a:bodyPr>
          <a:lstStyle/>
          <a:p>
            <a:pPr algn="r" fontAlgn="auto">
              <a:spcAft>
                <a:spcPts val="0"/>
              </a:spcAft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683568" y="1556792"/>
            <a:ext cx="8892480" cy="4525963"/>
          </a:xfrm>
        </p:spPr>
        <p:txBody>
          <a:bodyPr/>
          <a:lstStyle/>
          <a:p>
            <a:pPr>
              <a:buNone/>
            </a:pPr>
            <a:endParaRPr lang="de-DE" b="1" dirty="0" smtClean="0"/>
          </a:p>
          <a:p>
            <a:pPr algn="ctr">
              <a:buNone/>
            </a:pPr>
            <a:r>
              <a:rPr lang="de-DE" sz="4400" b="1" dirty="0" smtClean="0"/>
              <a:t>A </a:t>
            </a:r>
            <a:r>
              <a:rPr lang="de-DE" sz="4400" b="1" dirty="0" err="1" smtClean="0"/>
              <a:t>small</a:t>
            </a:r>
            <a:r>
              <a:rPr lang="de-DE" sz="4400" b="1" dirty="0" smtClean="0"/>
              <a:t> </a:t>
            </a:r>
            <a:r>
              <a:rPr lang="de-DE" sz="4400" b="1" dirty="0" err="1" smtClean="0"/>
              <a:t>gre</a:t>
            </a:r>
            <a:r>
              <a:rPr lang="en-US" sz="4400" b="1" dirty="0" smtClean="0"/>
              <a:t>y mouse has </a:t>
            </a:r>
            <a:endParaRPr lang="ru-RU" sz="4400" b="1" dirty="0" smtClean="0"/>
          </a:p>
          <a:p>
            <a:pPr algn="ctr">
              <a:buNone/>
            </a:pPr>
            <a:r>
              <a:rPr lang="en-US" sz="4400" b="1" dirty="0" smtClean="0"/>
              <a:t>a small green house</a:t>
            </a:r>
            <a:r>
              <a:rPr lang="en-US" sz="4400" dirty="0" smtClean="0"/>
              <a:t>.</a:t>
            </a:r>
            <a:endParaRPr lang="ru-RU" sz="4400" dirty="0"/>
          </a:p>
        </p:txBody>
      </p:sp>
      <p:pic>
        <p:nvPicPr>
          <p:cNvPr id="3074" name="Picture 2" descr="http://www.fotonastenu.ru/index.php?view=image&amp;format=raw&amp;type=img&amp;id=910&amp;option=com_joomgallery&amp;Itemid=4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10988" y="3803319"/>
            <a:ext cx="3833012" cy="3054681"/>
          </a:xfrm>
          <a:prstGeom prst="rect">
            <a:avLst/>
          </a:prstGeom>
          <a:noFill/>
        </p:spPr>
      </p:pic>
      <p:pic>
        <p:nvPicPr>
          <p:cNvPr id="3075" name="Picture 3" descr="C:\Users\user\Desktop\0_a1fb3_27b4cd87_XLвв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411760" cy="2951455"/>
          </a:xfrm>
          <a:prstGeom prst="rect">
            <a:avLst/>
          </a:prstGeom>
          <a:noFill/>
        </p:spPr>
      </p:pic>
      <p:pic>
        <p:nvPicPr>
          <p:cNvPr id="3076" name="Picture 4" descr="C:\Users\user\Desktop\0_a1fb9_d66e404e_XLаа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645024"/>
            <a:ext cx="2724150" cy="3333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 l="12226" r="3429"/>
          <a:stretch>
            <a:fillRect/>
          </a:stretch>
        </p:blipFill>
        <p:spPr bwMode="auto">
          <a:xfrm>
            <a:off x="395536" y="1340768"/>
            <a:ext cx="8352928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 l="10991" r="2771"/>
          <a:stretch>
            <a:fillRect/>
          </a:stretch>
        </p:blipFill>
        <p:spPr bwMode="auto">
          <a:xfrm>
            <a:off x="467544" y="1412776"/>
            <a:ext cx="8352928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 l="13543" r="4746"/>
          <a:stretch>
            <a:fillRect/>
          </a:stretch>
        </p:blipFill>
        <p:spPr bwMode="auto">
          <a:xfrm>
            <a:off x="395536" y="1600200"/>
            <a:ext cx="8424936" cy="4853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/>
          <p:cNvPicPr>
            <a:picLocks noGrp="1"/>
          </p:cNvPicPr>
          <p:nvPr>
            <p:ph idx="1"/>
          </p:nvPr>
        </p:nvPicPr>
        <p:blipFill>
          <a:blip r:embed="rId2" cstate="print"/>
          <a:srcRect l="10991" r="5651"/>
          <a:stretch>
            <a:fillRect/>
          </a:stretch>
        </p:blipFill>
        <p:spPr bwMode="auto">
          <a:xfrm>
            <a:off x="323528" y="1052736"/>
            <a:ext cx="8424936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48200" y="1196752"/>
            <a:ext cx="4038600" cy="4929411"/>
          </a:xfrm>
        </p:spPr>
        <p:txBody>
          <a:bodyPr/>
          <a:lstStyle/>
          <a:p>
            <a:pPr marL="457200" indent="-457200">
              <a:buFont typeface="+mj-lt"/>
              <a:buAutoNum type="alphaUcPeriod"/>
            </a:pP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I’ve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got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small ears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.          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None/>
            </a:pP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  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Yes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   /    No</a:t>
            </a:r>
            <a:br>
              <a:rPr lang="en-US" sz="20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lphaUcPeriod"/>
            </a:pP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I’ve got big blue eyes.    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None/>
            </a:pP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  Yes   /    No</a:t>
            </a:r>
            <a:br>
              <a:rPr lang="en-US" sz="20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lphaUcPeriod"/>
            </a:pP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I’m small.          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None/>
            </a:pP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  Yes  /    No</a:t>
            </a:r>
            <a:br>
              <a:rPr lang="en-US" sz="20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lphaUcPeriod"/>
            </a:pP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I’ve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got big hands.         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None/>
            </a:pP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   Yes   /    No</a:t>
            </a:r>
            <a:br>
              <a:rPr lang="en-US" sz="20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lphaUcPeriod"/>
            </a:pP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I’ve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got small feet.         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None/>
            </a:pP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   Yes   /    No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7" name="Содержимое 3" descr="https://urok.1sept.ru/articles/685886/10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96752"/>
            <a:ext cx="4176464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9938" name="Picture 2" descr="http://storub.ru/media/77/70/08bxgjw8wwtmhwr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43000"/>
            <a:ext cx="6734175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2</Template>
  <TotalTime>260</TotalTime>
  <Words>40</Words>
  <Application>Microsoft Office PowerPoint</Application>
  <PresentationFormat>Экран (4:3)</PresentationFormat>
  <Paragraphs>26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Шаблон 2</vt:lpstr>
      <vt:lpstr>Тема Office</vt:lpstr>
      <vt:lpstr>Слайд 1</vt:lpstr>
      <vt:lpstr>Toys and Appearance 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                   Home task</vt:lpstr>
      <vt:lpstr>Слайд 11</vt:lpstr>
      <vt:lpstr>Слайд 12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Anzhelika</dc:creator>
  <cp:lastModifiedBy>Egor</cp:lastModifiedBy>
  <cp:revision>28</cp:revision>
  <dcterms:created xsi:type="dcterms:W3CDTF">2018-03-01T12:38:05Z</dcterms:created>
  <dcterms:modified xsi:type="dcterms:W3CDTF">2025-04-08T18:51:12Z</dcterms:modified>
</cp:coreProperties>
</file>