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18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-1" y="0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6264696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Название конкурса: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«Конкурс на лучшее зрелищное мероприятие, тематическую выставку, посвященный 80-й годовщине  Победы в Великой Отечественной войне среди библиотек средних профессиональных образовательных учреждений г.Омска и Омской области»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Название номинации: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«Тематическая выставка, посвящённая 80-й годовщине  Победы в Великой Отечественной войне»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Название презентации: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расскажу вам о войне…»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Ф.И.О. автора: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Иродовская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Татьяна Николаевна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работы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Бюджетное профессиональное образовательное учреждение «Усть-Заостровский сельскохозяйственный техникум»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Должность автора презентации: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библиотекарь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15411" y="-19322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93684" y="908720"/>
            <a:ext cx="5112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она, победа долгожданная,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лучах весенних, в трелях соловья.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долго ждали мы мгновенье это,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растает лед в сердцах людей.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надежда, словно солнце, светит,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мир становится чуть-чуть светлей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Иродовская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3684" y="4450445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выставки представлены фотографии, показывающие водружение Знамени Победы, благоухание победного мая, радость людей, встретивших долгожданную Победу, возвращение домой.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2955" r="7402"/>
          <a:stretch>
            <a:fillRect/>
          </a:stretch>
        </p:blipFill>
        <p:spPr bwMode="auto">
          <a:xfrm>
            <a:off x="323528" y="1124744"/>
            <a:ext cx="3384376" cy="472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60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15411" y="-19322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908720"/>
            <a:ext cx="4536504" cy="151216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фразой данной выставки послужили слова советского поэта-песенника Льва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Ошанина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человека, жизнь человека – самая главная ценность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свете!»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Ин.яз\Downloads\IMG-20250430-WA00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r="46460"/>
          <a:stretch/>
        </p:blipFill>
        <p:spPr bwMode="auto">
          <a:xfrm>
            <a:off x="251521" y="116632"/>
            <a:ext cx="3096344" cy="36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3861048"/>
            <a:ext cx="61926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самых  трогательных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 Великой Отечественной войны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платочек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олицетворением верности и преданности семье, родной земле, символом памяти о войне. Уникальность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песни в том, что она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языке простых человеческих чувств: любви, верности, тоски 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родному дому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было такого человека, мимо которого прошла эта песня. Её пели все – от солдат до детей.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Сегодня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слушая «Синий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платочек мы прикасаемся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живой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песня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вдохновляет людей и напоминает им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том, что даже в самые тяжёлые времена люди не теряли способность любить и верить в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Победу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861048"/>
            <a:ext cx="21062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0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15411" y="-19322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229200"/>
            <a:ext cx="1186849" cy="145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1" r="4288" b="14537"/>
          <a:stretch/>
        </p:blipFill>
        <p:spPr bwMode="auto">
          <a:xfrm>
            <a:off x="6878164" y="3308786"/>
            <a:ext cx="1144365" cy="129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40" y="274638"/>
            <a:ext cx="8552640" cy="41805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Источники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советского народа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2C6EA8"/>
              </a:clrFrom>
              <a:clrTo>
                <a:srgbClr val="2C6EA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 r="29589" b="21245"/>
          <a:stretch/>
        </p:blipFill>
        <p:spPr bwMode="auto">
          <a:xfrm>
            <a:off x="1187624" y="5301208"/>
            <a:ext cx="1145059" cy="138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2"/>
          <a:stretch/>
        </p:blipFill>
        <p:spPr bwMode="auto">
          <a:xfrm>
            <a:off x="7662089" y="4219768"/>
            <a:ext cx="124846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5" r="7022" b="18046"/>
          <a:stretch/>
        </p:blipFill>
        <p:spPr bwMode="auto">
          <a:xfrm>
            <a:off x="7738714" y="2361514"/>
            <a:ext cx="1182879" cy="140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6" b="12183"/>
          <a:stretch/>
        </p:blipFill>
        <p:spPr bwMode="auto">
          <a:xfrm>
            <a:off x="1139501" y="3275417"/>
            <a:ext cx="1224136" cy="144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1"/>
          <a:stretch/>
        </p:blipFill>
        <p:spPr bwMode="auto">
          <a:xfrm>
            <a:off x="179053" y="2420888"/>
            <a:ext cx="1236592" cy="143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9" y="791855"/>
            <a:ext cx="854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Мощная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экономическая база, сплочённость общества,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патриотизм,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чувство верности Родине, героизм советских солдат и офицеров, партизанское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движение – вот основные составляющие нашей Победы! 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4" y="4150453"/>
            <a:ext cx="1168861" cy="155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4"/>
          <a:stretch>
            <a:fillRect/>
          </a:stretch>
        </p:blipFill>
        <p:spPr bwMode="auto">
          <a:xfrm>
            <a:off x="2483768" y="3645024"/>
            <a:ext cx="4176464" cy="27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91680" y="1772816"/>
            <a:ext cx="58326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А каждая звезда - это искра совести, напоминающая нам о долге перед собой, другими и Родиной. Наши нравственные ценности – это отблески звёздного света.</a:t>
            </a:r>
          </a:p>
          <a:p>
            <a:pPr algn="just"/>
            <a:endParaRPr lang="ru-RU" sz="16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Подними голову к небу и найди 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свой путь…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3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15411" y="0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1.Привлечение внимания студентов и сотрудников к  деятельности библиотек СПО в области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гражданского-патриотического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воспитания;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2.Расширение знаний студентов в понимании исторических контекстов, причин и последствий войны;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Продвижение идей мира, толерантности, взаимопонимания и дипломатии.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Сохранение памяти о мужестве и подвиге русского солдата в период Великой Отечественной войны;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2.Содействие духовно-нравственному и патриотическому воспитанию студентов;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3.Формирование интереса студентов к книге, чтению;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4.Создание ситуаций, вызывающих сильные эмоции и  пробуждение интереса к получению информации на военно-патриотические темы.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Актуальность: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Указ Президента Российской Федерации от 31.07.2023 № 568 "О подготовке и проведении празднования 80-й годовщины Победы в Великой Отечественной войне 1941 - 1945 годов»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Указ Президента Российской Федерации от 16.01.2025 № 28 "О проведении в Российской Федерации Года защитника Отечества", в целях сохранения исторической памяти, в ознаменование 80-летия Победы в Великой Отечественной войне 1941-1945 годов, в благодарность ветеранам и признавая подвиг участников специальной военной операции, 2025 год объявлен Годом защитника Отечества.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Ин.яз\Downloads\IMG_20250505_1415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5"/>
          <a:stretch/>
        </p:blipFill>
        <p:spPr bwMode="auto">
          <a:xfrm>
            <a:off x="237592" y="268327"/>
            <a:ext cx="2750232" cy="31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518382"/>
            <a:ext cx="4276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Смотрите, какие рассветы!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чистая гладь полей!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нежные, добрые руки,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ласковый шум тополей…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5443" y="2420888"/>
            <a:ext cx="44784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Начало выставки рассказывает нам о красивом рассвете перед войной, о мирном небе, о том, как выпускники школ гуляли после выпускного бала на Красной площади, по улицам родных городов и сёл.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 вот этой самой летней ночью, на рассвете, в 4 часа утра 22 июня 1941 года без объявления войны фашистская Германия напала на нашу Родину, нарушив мир и покой русского народа. Началась Великая Отечественная война.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5955712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22 июня 1941 года – начало страшной войны…</a:t>
            </a:r>
          </a:p>
        </p:txBody>
      </p:sp>
      <p:pic>
        <p:nvPicPr>
          <p:cNvPr id="2050" name="Picture 2" descr="C:\Users\Ин.яз\Downloads\IMG-20250430-WA0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0"/>
          <a:stretch/>
        </p:blipFill>
        <p:spPr bwMode="auto">
          <a:xfrm>
            <a:off x="1331640" y="2420888"/>
            <a:ext cx="2831151" cy="31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3528392" cy="619268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расскажу вам о войне,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о парадах на холсте,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о той, что в сердце и в земле,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боль и ужас в каждой черте.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расскажу вам о солдатах,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о героях из кино,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о простых, что виноваты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Лишь в том, что время им дано…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расскажу о крике раны,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тишине, что после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взрывa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матерях, что безустанно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Молят о мире, слезы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лья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расскажу вам о войне,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ложь и правда сплетены,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жизнь, как пламя на ветру,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Легко померкнет от руки судьбы.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расскажу вам о войне,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запомнили навек: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 – хрупок, словно сон во сне,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стоит жизни больше всех.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Татьяна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Иродовская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Ин.яз\Downloads\IMG-20250430-WA00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7"/>
          <a:stretch/>
        </p:blipFill>
        <p:spPr bwMode="auto">
          <a:xfrm>
            <a:off x="4162154" y="3645024"/>
            <a:ext cx="4732618" cy="267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IMG-20250506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711">
            <a:off x="5091356" y="473908"/>
            <a:ext cx="3674700" cy="27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-1" y="-23108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война?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3528" y="980728"/>
            <a:ext cx="854977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Война – это трагедия, разрушающая жизни и судьбы. Она начинается с конфликта интересов, перерастающего в насилие и разрушение. Солдаты, вчерашние юноши, оказываются в окопах, лицом к лицу со смертью. Города превращаются в руины, а мирное население страдает от голода и лишений. Война оставляет глубокие шрамы на земле и в сердцах людей, напоминая о бессмысленности насилия и важности мира. После неё остаются лишь боль, потери и надежда на то, что подобное никогда не повторится.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2160" y="3411250"/>
            <a:ext cx="286114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В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центре выставки показаны эпизоды  сражений: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Сталинградская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битва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Оборона Севастополя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Прохоровское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сражение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Битва за Москву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Брянская наступательная операция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Блокада Ленинграда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Также представлены  известные стихотворения, посвященные этим сражениям.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4355" b="7008"/>
          <a:stretch>
            <a:fillRect/>
          </a:stretch>
        </p:blipFill>
        <p:spPr bwMode="auto">
          <a:xfrm rot="10800000" flipH="1" flipV="1">
            <a:off x="323528" y="3573016"/>
            <a:ext cx="5328592" cy="284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5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-6896" y="0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233870" cy="6480720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война?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кровь и слезы,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Разрушенные жизни, разбитые грезы.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голод и страх, это боль и утраты,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рушатся стены, и гибнут солдаты.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Война – это пепел на месте домов,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крики детей, потерявших отцов.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матери, в черном стоящие молча,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память о прошлом, что рвется на клочья.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Война – это ненависть, злоба и месть,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Потеря человечности, совести, чести.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ад на земле, где нет места любви,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только лишь смерть правит миром в крови.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война?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ужас и мрак,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вечная память о каждом шаге не в такт.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Давайте же помнить, и ценить каждый миг,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 ужас войны никогда не возник!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Татьяна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Иродовская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IMG-20250506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36305"/>
          <a:stretch>
            <a:fillRect/>
          </a:stretch>
        </p:blipFill>
        <p:spPr bwMode="auto">
          <a:xfrm>
            <a:off x="4644008" y="4149080"/>
            <a:ext cx="4355976" cy="190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15411" y="-19322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Важные даты Великой Отечественной войны</a:t>
            </a:r>
          </a:p>
        </p:txBody>
      </p:sp>
      <p:pic>
        <p:nvPicPr>
          <p:cNvPr id="4" name="Picture 2" descr="C:\Users\Библиотека\Downloads\IMG-20250430-WA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1" y="1412776"/>
            <a:ext cx="3491168" cy="465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9932" y="3484511"/>
            <a:ext cx="4968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Великая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Отечественная война 1941–1945 гг. стала одним из самых масштабных и трагических явлений в истории нашей Родины. Она вместила в себя множество событий,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повлиявших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ход боевых действий.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Данная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выставка наглядно и доступно  демонстрирует  хронологию основных дат всего периода войны, её основные этапы и героические моменты.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7944" y="1412776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даты – вехи великой войны,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Помним их, чтим, чтобы не было новой беды.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 героям, павшим в бою,</a:t>
            </a:r>
          </a:p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мир и свободу, за Родину свою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Иродовская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15411" y="-19322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Книги 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войне – основа выставки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948690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Великая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Отечественная война – это не просто страница истории, это трагедия и подвиг, оставившие неизгладимый след в каждой российской семье.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Изучение этого периода через литературу, особенно в студенческие годы, имеет колоссальное значение для формирования личности и гражданской позиции. Книги о войне становятся мостом между поколениями, позволяя молодежи прикоснуться к героизму и страданиям предков.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Книги </a:t>
            </a:r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я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вляются источником </a:t>
            </a:r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знаний о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войнах.</a:t>
            </a:r>
          </a:p>
          <a:p>
            <a:pPr algn="just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тение книг: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Влияет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память и восприятие исторических событий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Учит анализировать исторические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события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Учит отличать правду от лжи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Побуждает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студентов к поиску истины, размышлению о причинах и последствиях трагедии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Учит осознавать цену свободы и независимости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Способствует развитию чувства патриотизма и гордости за свою страну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Способствует развитию чувства сострадания к чужой боли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Способствует  пониманию и принятию различных точек зрения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Формирует идеологию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4034" t="8965" b="6763"/>
          <a:stretch>
            <a:fillRect/>
          </a:stretch>
        </p:blipFill>
        <p:spPr bwMode="auto">
          <a:xfrm>
            <a:off x="15411" y="-19322"/>
            <a:ext cx="9128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13" y="1268760"/>
            <a:ext cx="8499583" cy="316835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Россия гордится своими выдающимися писателями и поэтами, которые были на фронте. Их произведения – неоценимый и важный инструмент не только в изучении истории, но и в становлении личности подрастающего поколения.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Герои этих книг – честные, отважные и стойкие люди. Высокое чувство патриотизма и  непоколебимая преданность своей Родине – те самые истоки нашей Великой Победы!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Студентам предоставляется  возможность познакомиться с такими произведения как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«Живые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мертвые» Константина Симонова,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«Судьба человека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и 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«Они сражались за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Родину» Михаила Шолохова, «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зори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здесь тихие» Бориса Васильева,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«Момент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истины» Владимира Богомолова, «На незримом посту» Вячеслава Тимофеева и многими другими. На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выставке представлена антология художественных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произведений о Великой Отечественной войне «Венок славы» в двенадцати томах .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249" y="33265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Читайте книги о войне!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Почувствуйте величие духа людей военного времени!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8" y="4734104"/>
            <a:ext cx="1125879" cy="150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33" y="5277803"/>
            <a:ext cx="1872208" cy="14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09" y="4285212"/>
            <a:ext cx="1617109" cy="121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21691" r="12017" b="7210"/>
          <a:stretch/>
        </p:blipFill>
        <p:spPr bwMode="auto">
          <a:xfrm rot="10800000" flipH="1" flipV="1">
            <a:off x="4355976" y="4532635"/>
            <a:ext cx="1296144" cy="149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197220" y="5085184"/>
            <a:ext cx="1767267" cy="135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C:\Users\Библиотека\Downloads\IMG_20250505_1408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257374" y="4243556"/>
            <a:ext cx="172819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150</Words>
  <Application>Microsoft Office PowerPoint</Application>
  <PresentationFormat>Экран (4:3)</PresentationFormat>
  <Paragraphs>63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Название конкурса: «Конкурс на лучшее зрелищное мероприятие, тематическую выставку, посвященный 80-й годовщине  Победы в Великой Отечественной войне среди библиотек средних профессиональных образовательных учреждений г.Омска и Омской области»  Название номинации: «Тематическая выставка, посвящённая 80-й годовщине  Победы в Великой Отечественной войне»  Название презентации: «Я расскажу вам о войне…»  Ф.И.О. автора: Иродовская Татьяна Николаевна  Место работы: Бюджетное профессиональное образовательное учреждение «Усть-Заостровский сельскохозяйственный техникум»  Должность автора презентации: библиотекарь   </vt:lpstr>
      <vt:lpstr>   Цель:  1.Привлечение внимания студентов и сотрудников к  деятельности библиотек СПО в области гражданского-патриотического воспитания; 2.Расширение знаний студентов в понимании исторических контекстов, причин и последствий войны; 3. Продвижение идей мира, толерантности, взаимопонимания и дипломатии.   Задачи: 1. Сохранение памяти о мужестве и подвиге русского солдата в период Великой Отечественной войны; 2.Содействие духовно-нравственному и патриотическому воспитанию студентов; 3.Формирование интереса студентов к книге, чтению; 4.Создание ситуаций, вызывающих сильные эмоции и  пробуждение интереса к получению информации на военно-патриотические темы.   Актуальность:   1. Указ Президента Российской Федерации от 31.07.2023 № 568 "О подготовке и проведении празднования 80-й годовщины Победы в Великой Отечественной войне 1941 - 1945 годов»  2. Указ Президента Российской Федерации от 16.01.2025 № 28 "О проведении в Российской Федерации Года защитника Отечества", в целях сохранения исторической памяти, в ознаменование 80-летия Победы в Великой Отечественной войне 1941-1945 годов, в благодарность ветеранам и признавая подвиг участников специальной военной операции, 2025 год объявлен Годом защитника Отечества.      </vt:lpstr>
      <vt:lpstr>Презентация PowerPoint</vt:lpstr>
      <vt:lpstr>   Я расскажу вам о войне,  Не о парадах на холсте, А о той, что в сердце и в земле,  Где боль и ужас в каждой черте.  Я расскажу вам о солдатах,  Не о героях из кино,  А о простых, что виноваты  Лишь в том, что время им дано…  Я расскажу о крике раны,  О тишине, что после взрывa,  О матерях, что безустанно  Молят о мире, слезы лья.  Я расскажу вам о войне,  Где ложь и правда сплетены,  Где жизнь, как пламя на ветру,  Легко померкнет от руки судьбы.  Я расскажу вам о войне,  Чтобы запомнили навек:  Мир – хрупок, словно сон во сне,  И стоит жизни больше всех.                           Татьяна Иродовская </vt:lpstr>
      <vt:lpstr>Что такое война?</vt:lpstr>
      <vt:lpstr>Что такое война?  Это кровь и слезы,  Разрушенные жизни, разбитые грезы.  Это голод и страх, это боль и утраты,  Когда рушатся стены, и гибнут солдаты.  Война – это пепел на месте домов,  Это крики детей, потерявших отцов.  Это матери, в черном стоящие молча,  И память о прошлом, что рвется на клочья.  Война – это ненависть, злоба и месть,  Потеря человечности, совести, чести.  Это ад на земле, где нет места любви,  И только лишь смерть правит миром в крови.  Что такое война?  Это ужас и мрак,  И вечная память о каждом шаге не в такт.  Давайте же помнить, и ценить каждый миг,  Чтоб ужас войны никогда не возник!                                                                                                Татьяна Иродовская </vt:lpstr>
      <vt:lpstr>Важные даты Великой Отечественной войны</vt:lpstr>
      <vt:lpstr>Книги о войне – основа выставки</vt:lpstr>
      <vt:lpstr> Россия гордится своими выдающимися писателями и поэтами, которые были на фронте. Их произведения – неоценимый и важный инструмент не только в изучении истории, но и в становлении личности подрастающего поколения.  Герои этих книг – честные, отважные и стойкие люди. Высокое чувство патриотизма и  непоколебимая преданность своей Родине – те самые истоки нашей Великой Победы!   Студентам предоставляется  возможность познакомиться с такими произведения как «Живые и мертвые» Константина Симонова, «Судьба человека» и  «Они сражались за Родину» Михаила Шолохова, «А зори здесь тихие» Бориса Васильева, «Момент истины» Владимира Богомолова, «На незримом посту» Вячеслава Тимофеева и многими другими. На выставке представлена антология художественных произведений о Великой Отечественной войне «Венок славы» в двенадцати томах .  </vt:lpstr>
      <vt:lpstr>Презентация PowerPoint</vt:lpstr>
      <vt:lpstr> Ключевой фразой данной выставки послужили слова советского поэта-песенника Льва Ошанина «Жизнь человека, жизнь человека – самая главная ценность на свете!»</vt:lpstr>
      <vt:lpstr>Источники Победы советского народа в Великой Отечественной войне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Ин.яз</cp:lastModifiedBy>
  <cp:revision>100</cp:revision>
  <dcterms:created xsi:type="dcterms:W3CDTF">2025-04-20T11:08:06Z</dcterms:created>
  <dcterms:modified xsi:type="dcterms:W3CDTF">2025-05-07T03:47:21Z</dcterms:modified>
</cp:coreProperties>
</file>