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8" r:id="rId4"/>
    <p:sldId id="261" r:id="rId5"/>
    <p:sldId id="260" r:id="rId6"/>
    <p:sldId id="262" r:id="rId7"/>
    <p:sldId id="264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-9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38E1-DA7C-43E0-B675-9812E363162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EFDE7-5B66-4DA6-A17D-C138993D2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3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FDE7-5B66-4DA6-A17D-C138993D21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76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Сильный, неповторимый, смелый — таким был Шолохов. Биография писателя складывалась непросто, многое ему пришлось пережить, испытать на себе, чтобы потом с помощью филигранного художественного слова рассказать читателю. Былые времена ушли в прошлое навсегда, но на страницах его произведений они оживают для нас вновь и вновь.</a:t>
            </a:r>
          </a:p>
          <a:p>
            <a:r>
              <a:rPr lang="ru-RU" dirty="0" smtClean="0"/>
              <a:t> Если в мировой истории не было войны столь кровопролитной и разрушительной, как война 1941–1945 годов, то никогда никакая армия в мире, кроме родной Красной Армии, не одерживала побед более блистательных, и ни одна армия, кроме нашей армии-победительницы, не вставала перед изумленным взором человечества в таком сиянии славы, могущества и величия.</a:t>
            </a:r>
          </a:p>
          <a:p>
            <a:r>
              <a:rPr lang="ru-RU" dirty="0" smtClean="0"/>
              <a:t>В Восточной Пруссии после взятия нашими войсками города </a:t>
            </a:r>
            <a:r>
              <a:rPr lang="ru-RU" dirty="0" err="1" smtClean="0"/>
              <a:t>Эйдткунена</a:t>
            </a:r>
            <a:r>
              <a:rPr lang="ru-RU" dirty="0" smtClean="0"/>
              <a:t> на стене вокзала, рядом с немецкой надписью «До Берлина 741,7 километра» появилась надпись на русском языке. Размашистым почерком один из бойцов написал: «Все равно дойдем. Черноусов».</a:t>
            </a:r>
          </a:p>
          <a:p>
            <a:r>
              <a:rPr lang="ru-RU" dirty="0" smtClean="0"/>
              <a:t>Какая великолепная уверенность в этих простых словах русских солдат! И они дошли, да еще как дошли, навсегда похоронив под развалинами разбойничьей столицы бредовые мечтания гитлеровцев о мировом господстве.</a:t>
            </a:r>
          </a:p>
          <a:p>
            <a:r>
              <a:rPr lang="ru-RU" dirty="0" smtClean="0"/>
              <a:t>Пройдут века, но человечество навсегда будет хранить благодарную память о героической Красной Армии. </a:t>
            </a:r>
          </a:p>
          <a:p>
            <a:r>
              <a:rPr lang="ru-RU" dirty="0" smtClean="0"/>
              <a:t>1945 год. М. А. Шолохов. </a:t>
            </a:r>
          </a:p>
          <a:p>
            <a:r>
              <a:rPr lang="ru-RU" dirty="0" smtClean="0"/>
              <a:t>«Спасибо вам, солдаты!» - этими словами Михаила Александровича Шолохова я хотела бы завершить обзор «Военные произведения Михаила Шолохова.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FDE7-5B66-4DA6-A17D-C138993D215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68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Михаил Александрович Шолохов — замечательный русский писатель, журналист и киносценарист. Лауреат Сталинской премии 1-й степени, лауреат Нобелевской премии по литературе, дважды Герой Социалистического труда. </a:t>
            </a:r>
          </a:p>
          <a:p>
            <a:r>
              <a:rPr lang="ru-RU" dirty="0" smtClean="0"/>
              <a:t>Биография писателя была тесно связана с историческими событиями страны, он описывал то, что видел, чему сам становился свидетелем. Автор писал о народе и для народа. Всемирную известность ему принесли такие фундаментальные произведения как романы Тихий Дон о донском казачестве в годы Первой мировой войны и Гражданской войны и Поднятая целина о коллективизации на Дону, а также повести и рассказы, посвященные героизму советских людей во время ВОВ.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FDE7-5B66-4DA6-A17D-C138993D21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4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книгу «Они сражались за Родину» вошли романы: «Они сражались за Родину», «Судьба человека», рассказ «Наука ненависти» и очерки военных лет, посвящённые героическому подвигу советского народа в Великой Отечественной войне. В своих произведениях Шолохову удалось показать не только сами сражения, но и раскрыть без прикрас морально-психологическое состояние красноармейцев, насмерть стоявших на защите нашей Родины.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FDE7-5B66-4DA6-A17D-C138993D21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4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Роман Михаила Шолохова «Они сражались за Родину» рассказывает о жизни советских солдат во время Великой Отечественной войны.  В нём рассказано о нескольких днях жестоких боёв, когда под непрерывными бомбёжками и танковыми атаками фашистов стояла насмерть горсточка храбрецов.</a:t>
            </a:r>
          </a:p>
          <a:p>
            <a:r>
              <a:rPr lang="ru-RU" dirty="0" smtClean="0"/>
              <a:t>Сюжетная линия завязана вокруг трёх солдат: Ивана Звягинцева, Николая </a:t>
            </a:r>
            <a:r>
              <a:rPr lang="ru-RU" dirty="0" err="1" smtClean="0"/>
              <a:t>Стрельцова</a:t>
            </a:r>
            <a:r>
              <a:rPr lang="ru-RU" dirty="0" smtClean="0"/>
              <a:t> и Петра Лопахина. В прошлой, довоенной жизни они были комбайнером, шахтёром и агрономом. И только война смогла объединить этих разных людей. Эти люди — ярких характеров, разные по профессии, возрасту, темпераменту и национальности — в коротких передышках между боями говорят о войне и её уроках, с юмором и подначками вспоминают мирную жизнь. Текст романа воссоздаёт один из самых трагических моментов Великой Отечественной войны — отступление советских войск на Дону летом 1942 года</a:t>
            </a:r>
          </a:p>
          <a:p>
            <a:r>
              <a:rPr lang="ru-RU" dirty="0" smtClean="0"/>
              <a:t>Главная мысль произведения в том, что нужно любить свою Родину и в случае необходимости стоять за неё до конца.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FDE7-5B66-4DA6-A17D-C138993D21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9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 «Судьба человека» повествует о жизни солдата Великой Отечественной войны Андрея Соколова. Война отняла у мужчины всё: семью, дом, веру в светлое будущее. Волевой характер и твёрдость духа не позволили сломиться Андрею. Встреча с осиротевшим мальчиком Ванюшкой привнесла в жизнь Соколова новый смысл. </a:t>
            </a:r>
          </a:p>
          <a:p>
            <a:r>
              <a:rPr lang="ru-RU" dirty="0" smtClean="0"/>
              <a:t>Основная идея рассказа заключается в том, что человек, несмотря на все пережитые потери, остаётся добрым, отзывчивым и способным на поступки.  Истинное счастье и смысл жизни заключаются в доброте и заботе о ближнем даже в самых трудных обстоятельствах.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FDE7-5B66-4DA6-A17D-C138993D21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1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«Наука ненависти» — рассказ, написанный в 1942 году. В центре произведения — трагедия рождения великой ненависти из великой любви к родине, дому, родной земле, культуре. Также в нём рассказывается о судьбе человека на войне, психологическом и трагическом подтексте войны. </a:t>
            </a:r>
          </a:p>
          <a:p>
            <a:r>
              <a:rPr lang="ru-RU" dirty="0" smtClean="0"/>
              <a:t>Сюжет: рассказчик, приехавший на фронт, разговаривает с лейтенантом Виктором Герасимовым, который неожиданно болезненно реагирует на проходящих мимо него пленных немцев. Рассказчик узнаёт, что лейтенант был в немецком плену. </a:t>
            </a:r>
          </a:p>
          <a:p>
            <a:r>
              <a:rPr lang="ru-RU" dirty="0" smtClean="0"/>
              <a:t>Главный герой, увидев на войне зверства, совершённые фашистами, попадает в плен, голодает, спит на мёрзлой земле, страдает от гниющих ран и побоев, но сумел выжить в концлагере, сбежать и вернуться на фронт. </a:t>
            </a:r>
          </a:p>
          <a:p>
            <a:r>
              <a:rPr lang="ru-RU" dirty="0" smtClean="0"/>
              <a:t>Герасимов считает, что два чувства заставляют русских драться с таким ожесточением: ненависть к фашистам и любовь к своему народу. Он был уверен, что именно эти два чувства помогут русским победить.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FDE7-5B66-4DA6-A17D-C138993D21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0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 Очерк «На Дону» рассказывает о жизни Дона военного времени. Писатель воспроизводит отдельные эпизоды, в которых люди разных поколений готовы встать на защиту Родины.  </a:t>
            </a:r>
          </a:p>
          <a:p>
            <a:r>
              <a:rPr lang="ru-RU" dirty="0" smtClean="0"/>
              <a:t>В очерке автор показывает, как советские люди встретили весть о войне, как вскипал их благородный гнев. Люди трудятся на полях своего колхоза, собирая урожай, как это было до войны, но теперь на всём отпечаток суровой реальности. </a:t>
            </a:r>
          </a:p>
          <a:p>
            <a:r>
              <a:rPr lang="ru-RU" dirty="0" smtClean="0"/>
              <a:t>Основная идея очерка — судьба человека и историческое бытие народа. Ведущая особенность — исторические параллели. Говоря о настоящем, казаки обращаются к героическим страницам русской истории и видят в них яркий пример для советских воинов, ведущих борьбу с фашизмом.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FDE7-5B66-4DA6-A17D-C138993D21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7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очерке  Военнопленные писатель рисует германских солдат, которые  хотели покорить весь мир, но вместо этого угодили в плен. Одни из них сожалеют, что их военная карьера прервана, а другие рады, что отвоевались, и теперь не будут видеть ужасов войны.</a:t>
            </a:r>
          </a:p>
          <a:p>
            <a:r>
              <a:rPr lang="ru-RU" dirty="0" smtClean="0"/>
              <a:t>В этом очерке Михаил Александрович, вглядываясь в лица фашистов, замечает: «Чем скорее сознание тягчайшей ответственности и неизбежной расплаты придет к немецким солдатам, тем ближе будет победа демократии над взбесившимся нацизмом».</a:t>
            </a:r>
          </a:p>
          <a:p>
            <a:r>
              <a:rPr lang="ru-RU" dirty="0" smtClean="0"/>
              <a:t>Шолохов показывает, что среди военнопленных были и такие, которые чувствовали всю тяжесть своих преступлений. В очерке «Военнопленные» Михаил Александрович приводит пророческие слова пожилого военного немца: «Я – крестьянин … За два месяца войны я вдоволь насмотрелся на разрушения… Я лишился сна, и кусок не идет мне в горло. Знаю, что так же мы разорили почти всю Европу… Не только этой собаке – Гитлеру, но всему германскому народу придется расплачиваться». Шолохов всегда верил в победу русского народа, но понимал, что заплатить за нее придется большой ценой.</a:t>
            </a:r>
          </a:p>
          <a:p>
            <a:r>
              <a:rPr lang="ru-RU" dirty="0" smtClean="0"/>
              <a:t>В очерке Михаил Александрович не просто показал героизм народа, он сделал это устами фашистских военнопленных.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FDE7-5B66-4DA6-A17D-C138993D215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08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Очерк «На юге» повествует о событиях на Южном фронте во время Великой Отечественной войны.  </a:t>
            </a:r>
          </a:p>
          <a:p>
            <a:r>
              <a:rPr lang="ru-RU" dirty="0" smtClean="0"/>
              <a:t>В произведении описывается, как хозяева Донбасса восстанавливают свои разрушенные шахты, в рядах которых — старики, пожилые шахтёры и подростки. При этом молодые и сильные шахтёры далеко на западе, в частях Красной Армии, сражаются за освобождение родного Донбасса. </a:t>
            </a:r>
          </a:p>
          <a:p>
            <a:r>
              <a:rPr lang="ru-RU" dirty="0" smtClean="0"/>
              <a:t>Также в очерке рассказывается о том, как немецкие и итальянские части, находящиеся в Донбассе, защищаются с яростью отчаяния и бегут в снежную степь, бросая на путях бегства оружие и снаряжение. </a:t>
            </a:r>
          </a:p>
          <a:p>
            <a:r>
              <a:rPr lang="ru-RU" dirty="0" smtClean="0"/>
              <a:t>Ещё в произведении описывается разноязычное фашистское воинство, которое широко представлено на Южном фронте: преобладают немцы, итальянцы, румыны, но есть также венгры и финны.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FDE7-5B66-4DA6-A17D-C138993D215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2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706E-8B79-48B0-8EA7-23C3D8DCB31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B93-047D-452C-9946-9DEB8ED9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1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706E-8B79-48B0-8EA7-23C3D8DCB31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B93-047D-452C-9946-9DEB8ED9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2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706E-8B79-48B0-8EA7-23C3D8DCB31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B93-047D-452C-9946-9DEB8ED9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2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706E-8B79-48B0-8EA7-23C3D8DCB31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B93-047D-452C-9946-9DEB8ED9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7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706E-8B79-48B0-8EA7-23C3D8DCB31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B93-047D-452C-9946-9DEB8ED9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9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706E-8B79-48B0-8EA7-23C3D8DCB31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B93-047D-452C-9946-9DEB8ED9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7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706E-8B79-48B0-8EA7-23C3D8DCB31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B93-047D-452C-9946-9DEB8ED9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0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706E-8B79-48B0-8EA7-23C3D8DCB31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B93-047D-452C-9946-9DEB8ED9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1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706E-8B79-48B0-8EA7-23C3D8DCB31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B93-047D-452C-9946-9DEB8ED9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8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706E-8B79-48B0-8EA7-23C3D8DCB31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B93-047D-452C-9946-9DEB8ED9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706E-8B79-48B0-8EA7-23C3D8DCB31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B93-047D-452C-9946-9DEB8ED9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5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706E-8B79-48B0-8EA7-23C3D8DCB31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34B93-047D-452C-9946-9DEB8ED90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754"/>
            <a:ext cx="124083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«Великая Отечественная Михаила Шолохова»</a:t>
            </a:r>
            <a:endParaRPr lang="ru-RU" sz="40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973" y="1887793"/>
            <a:ext cx="10038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«Военные произведения Шолохова» </a:t>
            </a:r>
            <a:endParaRPr lang="ru-RU" sz="4400" i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656" y="3278563"/>
            <a:ext cx="1111537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32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иртуальный обзор,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приуроченный 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80-й годовщине Победы в Великой Отечественной войне 1941-1945 годов и </a:t>
            </a:r>
            <a:r>
              <a:rPr lang="ru-RU" sz="28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120-летию со дня рождения великого советского писателя, Нобелевского лауреата М.А. Шолохова</a:t>
            </a:r>
            <a:endParaRPr lang="ru-RU" sz="2800" b="1" i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35046" y="6054328"/>
            <a:ext cx="820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библиотекарь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Кутейниковского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 №8 – Штокалова С.И.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2025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инусовка - От героев былых времен(минус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12" y="0"/>
            <a:ext cx="1112888" cy="2244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594" y="255639"/>
            <a:ext cx="743318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какой не знала история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6" y="1290744"/>
            <a:ext cx="6035572" cy="3851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6516" y="5469491"/>
            <a:ext cx="604683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«Спасибо вам, солдаты!»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24" y="181897"/>
            <a:ext cx="2042773" cy="3210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0" y="181897"/>
            <a:ext cx="2084308" cy="3210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17" y="3657598"/>
            <a:ext cx="2078797" cy="3116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29" y="3678290"/>
            <a:ext cx="2082952" cy="3116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74" y="181897"/>
            <a:ext cx="2016507" cy="321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58" y="2866103"/>
            <a:ext cx="2153265" cy="6587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98322"/>
            <a:ext cx="1362492" cy="2379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9" y="3678290"/>
            <a:ext cx="2109989" cy="29869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93" y="3657598"/>
            <a:ext cx="4102161" cy="31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41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Шолохов, М.А.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Они сражались за Родину: роман, рассказы, очерки / Михаил Шолохов. -  М.: Вече, 2023. – 320 с.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38" y="2002605"/>
            <a:ext cx="3027099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97" y="2002605"/>
            <a:ext cx="3136873" cy="4351338"/>
          </a:xfrm>
        </p:spPr>
      </p:pic>
    </p:spTree>
    <p:extLst>
      <p:ext uri="{BB962C8B-B14F-4D97-AF65-F5344CB8AC3E}">
        <p14:creationId xmlns:p14="http://schemas.microsoft.com/office/powerpoint/2010/main" val="418060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3581400" cy="522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80" y="0"/>
            <a:ext cx="1377820" cy="2778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6492" y="0"/>
            <a:ext cx="663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«Они сражались за Родину»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1628775"/>
            <a:ext cx="71565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Цитаты из романа «Они сражались за Родину»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думаете, можно рассказать словами обо всем, что пришлось видеть? Нельзя! Нет таких слов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любовь к Родине хранится у нас в сердцах и будет храниться до тех пор, пока эти сердца бьются, то ненависть всегда мы носим на кончиках штыков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22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Чем </a:t>
            </a:r>
            <a:r>
              <a:rPr lang="ru-RU" sz="2000" b="1" dirty="0">
                <a:solidFill>
                  <a:srgbClr val="22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немцы за это расплатятся? Ну, чем? Вот она, немецкая падаль, лежит тут и воняет, а сердце у меня все равно голодное: мстить хочу! А за материнские слезы чем они расплатятся? Да я по колени, по глотку, по самые ноздри забреду в поганую немецкую кровь и все равно буду считать, что расплата еще не начиналась! Не начиналась, понятно?!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736258" y="2151671"/>
            <a:ext cx="216310" cy="24686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736258" y="3031658"/>
            <a:ext cx="216310" cy="24686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627" y="4243387"/>
            <a:ext cx="225572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2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083" y="0"/>
            <a:ext cx="9085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«Судьба человека»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9" y="127819"/>
            <a:ext cx="2889531" cy="4134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06" y="0"/>
            <a:ext cx="1363192" cy="2748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324" y="963559"/>
            <a:ext cx="74626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Цитаты из романа «Судьба человека»</a:t>
            </a: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 смерти, до последнего моего часа, помирать буду, а не прощу себе, что тогда ее оттолкнул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</a:t>
            </a:r>
          </a:p>
          <a:p>
            <a:pPr algn="just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Захотелось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им, проклятым, показать, что хотя я и с голоду пропадаю, но давиться ихней подачкой не собираюсь, что у меня есть свое, русское достоинство и гордость и что в скотину они меня не превратили, как ни старались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Два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осиротевших человека, две песчинки, заброшенные в чужие края военным ураганом невиданной силы… Что-то ждет их впереди? И хотелось бы думать, что этот русский человек, человек несгибаемой воли, выдюжит, и около отцовского плеча вырастет тот, который, повзрослев, сможет все вытерпеть, все преодолеть на своем пути, если к этому позовет его Родина.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679" y="1374365"/>
            <a:ext cx="225572" cy="256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679" y="2259808"/>
            <a:ext cx="225572" cy="256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679" y="3763089"/>
            <a:ext cx="225572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35" y="3505862"/>
            <a:ext cx="4463845" cy="3109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71" y="0"/>
            <a:ext cx="1258529" cy="2537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229030"/>
            <a:ext cx="729553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Цитаты из очерка «Наука ненависти»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Казалось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бы, любовь и ненависть никак нельзя поставить рядышком; знаете, как это говорится: «В одну телегу впрячь не можно коня и трепетную лань», — а вот у нас они впряжены и здорово тянут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Фашисты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могли убить нас, безоружных и обессилевших от голода, могли замучить, но сломить наш дух не могли, и никогда не сломят! Не на тех напали, это я прямо скажу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Тяжко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ненавижу фашистов за все, что они причинили моей родине и мне лично, и в то же время всем сердцем люблю свой народ и не хочу, чтобы ему пришлось страдать под фашистским игом. Вот это-то и заставляет меня, да и всех нас, драться с таким ожесточением, именно эти два чувства, воплощенные в действие, и приведут к нам победу. И если любовь к родине хранится у нас в сердцах и будет храниться до тех пор, пока эти сердца бьются, то ненависть всегда мы носим на кончиках штыков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4749" y="344130"/>
            <a:ext cx="710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«Наука ненависти»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40" y="1658985"/>
            <a:ext cx="225572" cy="256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40" y="2897851"/>
            <a:ext cx="225572" cy="2560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40" y="3801119"/>
            <a:ext cx="225572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5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3343" y="196645"/>
            <a:ext cx="644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Дону»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52" y="1592825"/>
            <a:ext cx="7747820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чувства живут в сердцах донского казачества: любовь к родине и ненависть к фашистским захватчикам. Любовь будет жить вечно, а ненависть пусть поживет до окончательного разгрома врагов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 будет тому, кто разбудил эту ненависть и холодную ярость народного гнева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864" y="0"/>
            <a:ext cx="1129136" cy="2276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71" y="5260074"/>
            <a:ext cx="4247536" cy="9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3974" y="245806"/>
            <a:ext cx="715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«Военнопленные»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6" y="1704825"/>
            <a:ext cx="6630878" cy="466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285" y="0"/>
            <a:ext cx="1071716" cy="21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6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517" y="314632"/>
            <a:ext cx="591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Юге»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25" y="0"/>
            <a:ext cx="977975" cy="1971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814" y="2389239"/>
            <a:ext cx="7757652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Доблестные воины Красной Армии! Смело, решительно и неустанно гоните вражеские разбойничьи полчища на Запад! Громите их на земле, в воздухе, на воде, на фронте и во вражеском тылу!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46" y="4950376"/>
            <a:ext cx="4080387" cy="13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1908</Words>
  <Application>Microsoft Office PowerPoint</Application>
  <PresentationFormat>Широкоэкранный</PresentationFormat>
  <Paragraphs>74</Paragraphs>
  <Slides>10</Slides>
  <Notes>10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Шолохов, М.А.              Они сражались за Родину: роман, рассказы, очерки / Михаил Шолохов. -  М.: Вече, 2023. – 320 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Штокалова Светлана Ивановна</dc:creator>
  <cp:lastModifiedBy>Штокалова Светлана Ивановна</cp:lastModifiedBy>
  <cp:revision>39</cp:revision>
  <dcterms:created xsi:type="dcterms:W3CDTF">2025-04-18T07:25:51Z</dcterms:created>
  <dcterms:modified xsi:type="dcterms:W3CDTF">2025-04-21T11:35:31Z</dcterms:modified>
</cp:coreProperties>
</file>