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1" autoAdjust="0"/>
    <p:restoredTop sz="94660"/>
  </p:normalViewPr>
  <p:slideViewPr>
    <p:cSldViewPr snapToGrid="0">
      <p:cViewPr varScale="1">
        <p:scale>
          <a:sx n="58" d="100"/>
          <a:sy n="58" d="100"/>
        </p:scale>
        <p:origin x="7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Рост</a:t>
            </a:r>
            <a:r>
              <a:rPr lang="ru-RU" baseline="0"/>
              <a:t> семян петуний</a:t>
            </a:r>
            <a:endParaRPr lang="ru-RU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первая четверть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</c:v>
                </c:pt>
                <c:pt idx="1">
                  <c:v>0.3</c:v>
                </c:pt>
                <c:pt idx="2">
                  <c:v>1.4</c:v>
                </c:pt>
                <c:pt idx="3">
                  <c:v>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растущая луна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0</c:v>
                </c:pt>
                <c:pt idx="1">
                  <c:v>1.5</c:v>
                </c:pt>
                <c:pt idx="2">
                  <c:v>4</c:v>
                </c:pt>
                <c:pt idx="3">
                  <c:v>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убывающая луна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</c:v>
                </c:pt>
                <c:pt idx="1">
                  <c:v>0.7</c:v>
                </c:pt>
                <c:pt idx="2">
                  <c:v>2.99</c:v>
                </c:pt>
                <c:pt idx="3">
                  <c:v>4.59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17232096"/>
        <c:axId val="-261789712"/>
      </c:lineChart>
      <c:catAx>
        <c:axId val="-217232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261789712"/>
        <c:crosses val="autoZero"/>
        <c:auto val="1"/>
        <c:lblAlgn val="ctr"/>
        <c:lblOffset val="100"/>
        <c:noMultiLvlLbl val="0"/>
      </c:catAx>
      <c:valAx>
        <c:axId val="-261789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217232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49387" y="1335794"/>
            <a:ext cx="8915399" cy="2262781"/>
          </a:xfrm>
        </p:spPr>
        <p:txBody>
          <a:bodyPr/>
          <a:lstStyle/>
          <a:p>
            <a:r>
              <a:rPr lang="ru-RU" dirty="0" smtClean="0"/>
              <a:t>Влияние Луны на рост и развитие растений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47801" y="3681203"/>
            <a:ext cx="8915399" cy="3176797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Над презентацией работала: Дементьева Анастасия </a:t>
            </a:r>
          </a:p>
          <a:p>
            <a:pPr algn="ctr"/>
            <a:r>
              <a:rPr lang="ru-RU" dirty="0" smtClean="0"/>
              <a:t>Ученица 9г класса МБОУ Школы №16 </a:t>
            </a:r>
            <a:r>
              <a:rPr lang="ru-RU" dirty="0" err="1" smtClean="0"/>
              <a:t>г.Саров</a:t>
            </a:r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r>
              <a:rPr lang="ru-RU" dirty="0"/>
              <a:t> </a:t>
            </a:r>
            <a:r>
              <a:rPr lang="ru-RU" dirty="0" smtClean="0"/>
              <a:t>                                                                    2025г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6712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35295" y="1850832"/>
            <a:ext cx="8104455" cy="111178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Я попробовала самостоятельно вырастить петунии, после чего потерпела неудачу. Мне стало интересно узнать: оказывает ли Луна и ее фазы влияние на рост и развитие растений? Для проверки мне пришлось провести мне пришлось провести эксперимент.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0647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69195" y="1069678"/>
            <a:ext cx="8911687" cy="1280890"/>
          </a:xfrm>
        </p:spPr>
        <p:txBody>
          <a:bodyPr/>
          <a:lstStyle/>
          <a:p>
            <a:r>
              <a:rPr lang="ru-RU" dirty="0" smtClean="0"/>
              <a:t>Проведение эксперимента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67178" y="1880212"/>
            <a:ext cx="8915400" cy="3777622"/>
          </a:xfrm>
        </p:spPr>
        <p:txBody>
          <a:bodyPr/>
          <a:lstStyle/>
          <a:p>
            <a:r>
              <a:rPr lang="ru-RU" dirty="0" smtClean="0"/>
              <a:t>Для проведения своего эксперимента мне было необходимо посадить в каждый стаканчик одинаковое количество семян в соответствующую фазу Луны. В первом стаканчике были семена в первую четверть, во втором – в растущую Луну, в третьем – в убывающую Луну. Все стаканчики поставила в освещенное место, создавая оптимальные условия для прорастания семян: соблюдение </a:t>
            </a:r>
            <a:r>
              <a:rPr lang="ru-RU" dirty="0"/>
              <a:t>баланса влаги, </a:t>
            </a:r>
            <a:r>
              <a:rPr lang="ru-RU" dirty="0" smtClean="0"/>
              <a:t>оптимальной температуры.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8757" y="4022411"/>
            <a:ext cx="2842352" cy="2312288"/>
          </a:xfrm>
          <a:prstGeom prst="rect">
            <a:avLst/>
          </a:prstGeom>
        </p:spPr>
      </p:pic>
      <p:pic>
        <p:nvPicPr>
          <p:cNvPr id="6" name="Рисунок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163" y="4022411"/>
            <a:ext cx="2743553" cy="231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238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61562" y="1292436"/>
            <a:ext cx="8911687" cy="1280890"/>
          </a:xfrm>
        </p:spPr>
        <p:txBody>
          <a:bodyPr/>
          <a:lstStyle/>
          <a:p>
            <a:r>
              <a:rPr lang="ru-RU" dirty="0" smtClean="0"/>
              <a:t>Результат эксперимента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42600" y="2012414"/>
            <a:ext cx="8915400" cy="3777622"/>
          </a:xfrm>
        </p:spPr>
        <p:txBody>
          <a:bodyPr/>
          <a:lstStyle/>
          <a:p>
            <a:r>
              <a:rPr lang="ru-RU" dirty="0" smtClean="0"/>
              <a:t>В конце своего эксперимента я заметила статистическую разницу в скорости прорастания семян в разные фазы Луны. Растения, посаженные в растущую Луну показали более интенсивный рост надземной части – стебля и листьев, по сравнению с растениями, посаженными в фазу убывающей Луны и в новолуние.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5969" y="3719555"/>
            <a:ext cx="3278505" cy="227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709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2757" y="852710"/>
            <a:ext cx="8911687" cy="1280890"/>
          </a:xfrm>
        </p:spPr>
        <p:txBody>
          <a:bodyPr/>
          <a:lstStyle/>
          <a:p>
            <a:pPr algn="ctr"/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Б</a:t>
            </a:r>
            <a:r>
              <a:rPr lang="ru-RU" dirty="0" smtClean="0"/>
              <a:t>лагодаря грамотному проведению эксперимента мне удалось успешно вырастить петунии и узнать, что Луна оказывает влияние на рост и развитие растений. Наиболее сильный рост мне удалось заметить в растущую Луну.</a:t>
            </a:r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250917566"/>
              </p:ext>
            </p:extLst>
          </p:nvPr>
        </p:nvGraphicFramePr>
        <p:xfrm>
          <a:off x="4862150" y="3414490"/>
          <a:ext cx="4152900" cy="2990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361240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</TotalTime>
  <Words>213</Words>
  <Application>Microsoft Office PowerPoint</Application>
  <PresentationFormat>Широкоэкранный</PresentationFormat>
  <Paragraphs>17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Легкий дым</vt:lpstr>
      <vt:lpstr>Влияние Луны на рост и развитие растений</vt:lpstr>
      <vt:lpstr>Я попробовала самостоятельно вырастить петунии, после чего потерпела неудачу. Мне стало интересно узнать: оказывает ли Луна и ее фазы влияние на рост и развитие растений? Для проверки мне пришлось провести мне пришлось провести эксперимент.</vt:lpstr>
      <vt:lpstr>Проведение эксперимента</vt:lpstr>
      <vt:lpstr>Результат эксперимента</vt:lpstr>
      <vt:lpstr>Заключение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Влияние Луны на рост и развитие растений</dc:title>
  <dc:creator>Admin</dc:creator>
  <cp:lastModifiedBy>Admin</cp:lastModifiedBy>
  <cp:revision>3</cp:revision>
  <dcterms:created xsi:type="dcterms:W3CDTF">2025-05-13T21:08:34Z</dcterms:created>
  <dcterms:modified xsi:type="dcterms:W3CDTF">2025-05-13T21:37:41Z</dcterms:modified>
</cp:coreProperties>
</file>