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ownloads\6283239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618978"/>
            <a:ext cx="6858000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Структурное подразделение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МБУ «ЦБС Барабинского района»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Таскаевская сельская библиотека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представляет  </a:t>
            </a:r>
            <a:r>
              <a:rPr lang="ru-RU" sz="2800" b="1" dirty="0" smtClean="0">
                <a:solidFill>
                  <a:srgbClr val="002060"/>
                </a:solidFill>
              </a:rPr>
              <a:t>обзор книг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«История </a:t>
            </a:r>
            <a:r>
              <a:rPr lang="ru-RU" sz="4000" b="1" dirty="0" smtClean="0">
                <a:solidFill>
                  <a:srgbClr val="006600"/>
                </a:solidFill>
              </a:rPr>
              <a:t>Сибири в художественной литературе»</a:t>
            </a:r>
            <a:endParaRPr lang="ru-RU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Топилин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В.С. Когда цветут эдельвейсы: повести. – Москва: Вече, 2019. – 384с.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Повесть «Когда цветут эдельвейсы» — реальная история профессионального охотника и его избранницы, городской девушки Ольги. Тайга принимает ее далеко не с распростертыми объятиями. Ей приходится постигать премудрости таежной жизни, пройти школу выживания и даже вступить в схватку с медведем. . 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wnloads\38626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609600"/>
            <a:ext cx="3429000" cy="506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Трутнев Л.Е. Живи и радуйся: роман. – Москва: Вече, 2018. – 544с.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трилогии рассказывается о военных и послевоенных годах жизни в небольшой сибирской деревне; о становлении человека как личности, начиная с ранних лет до преддверия совершеннолетия, когда в самых сложных социально-бытовых условиях проявляются добро и зло, любовь и ненависть, милосердие и равнодушие, когда выпестовывается характер и твердое мировоззрение, намечается дорога в жизнь.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wnloads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62000"/>
            <a:ext cx="3437160" cy="516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Щукин М.Н. Ямщина: роман. – Москва: Вече, 2019. – 432с.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Велика и необъятна Сибирь. Третью сотню лет русские переселенцы осваивают, изучают, обживают ее бескрайние и щедрые земли. Много всякого люда отправилось сюда в разное время — кто за свободой, кто за счастьем, кто за богатством. Неспешны и рассудительны сибиряки, со всеми находят общий язык — и с пришлыми, и с коренными. Любое дело миром решают.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ownloads\q5tncccgetcvqxcbatlseq212eangr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09600"/>
            <a:ext cx="3200400" cy="489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143000"/>
            <a:ext cx="6172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240deb8b78cb2d0535876d14dfc95e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94800" cy="6896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1" y="590843"/>
            <a:ext cx="7772399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Уважаемые читатели!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smtClean="0">
                <a:solidFill>
                  <a:srgbClr val="0000FF"/>
                </a:solidFill>
              </a:rPr>
              <a:t>Книжный обзор </a:t>
            </a:r>
            <a:r>
              <a:rPr lang="ru-RU" sz="2400" b="1" dirty="0" smtClean="0">
                <a:solidFill>
                  <a:srgbClr val="0000FF"/>
                </a:solidFill>
              </a:rPr>
              <a:t>познакомит вас с книгами из серии «Сибириада». Характерной особенностью этой серии является изображение реальных исторических событий и персонажей. Их объединяет место действия – Сибирь и Дальний Восток, а также захватывающие сюжеты о сильных и мужественных людях.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Все книги имеются в фондах Таскаевской сельской библиотеки.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Приятного просмотра!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User\Downloads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946" y="533400"/>
            <a:ext cx="3051818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09600"/>
            <a:ext cx="457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Антипин А.А.  Радуница: повести, рассказы, очерк. – Москва: Вече, 2022. – 416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Книга известного сибирского писателя Андрея Антипина состоит из произведений, посвящённых современной русской деревне, отдаленным поселкам севера Восточной Сибири. Герои коротких повестей и рассказов — деревенские жители, сибиряки, переживающие времена обветшания и разрушения прежнего, советского уклада.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Буртовой В.И. Последний атаман Ермака: роман – Москва: Вече, 2019. – 464 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Безрадостно закончилась Ливонская война, но не сломлен дух казацкой дружины. Атаман Ермак Тимофеевич держит путь на восток, за Волгу-матушку и Каменный Пояс, идет на сибирского хана Кучума. Труден и непроторен этот путь, кругом поджидает опасность: в темных дремучих лесах, в глухих болотах, в аулах сибирских татар и в полноводном Иртыше...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ownloads\cove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850" y="762001"/>
            <a:ext cx="3167373" cy="47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Донских А.С. Родовая земля: роман – Москва: Вече, 2018. – 368 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Герои этого увлекательного повествования - сибирские крестьяне, оказавшиеся на сломе эпох. Революционная смута, Гражданская война, крушение традиций… и на фоне этих трагических событий любовная драма главной героини Елены, сложные судьбы её родных и односельчан.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09600"/>
            <a:ext cx="3046693" cy="4805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Кузничихин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С.Д. Где наша не пропадала: роман – Москва: Вече, 2020. – 544с.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Герой этой книги Алексей Лукич Петухов - современный сказитель, бывалый русский человек, от лица которого ведёт повествование автор. Лукич - верный слуга народа, лукаво и мудро докапывается до самого донышка нашей жизни, а его правдивые рассказы, объединяя всю Россию, создают наполненную юмором энциклопедию русской провинции.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cove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8642" y="685801"/>
            <a:ext cx="3446663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Петров О.Г. Тринадцать подвигов Шишкина: роман – Москва: Вече, 2018. – 560с.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Из-за чего отпрыск влиятельных родителей, выпускник филологического отделения пединститута А.С. Шишкин отправляется работать в глубинку, в сельскую школу, простым учителем русского языка и литературы? Что его там ожидает? И кто поможет ему обрести счастье?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Читайте в новом романе известного сибирского писателя Олега Георгиевича Петрова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09600"/>
            <a:ext cx="3288187" cy="4910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Сидоренко В.П. Замыкающий: повести – Москва: Вече, 2018. – 496с.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книгу сибирской писательницы Валентины Сидоренко вошли семь повестей, написанных в разное время. Почти все они о сибирской деревне, о трагедии народа, который в лихие времена сумел выжить благодаря неимоверной стойкости и потому, что не забывал заветы своих предков.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cover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"/>
            <a:ext cx="3631317" cy="5385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283239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068"/>
            <a:ext cx="9143999" cy="6872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294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09600"/>
            <a:ext cx="4572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Софронов В.Ю. Сибирские сказания. – Москва: Вече, 2019. – 432с.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Творчество тобольского писателя и историка Вячеслава Софронова главным образом посвящено Сибири, где он родился, вырос и впитал культурные традиции. Сюжеты этих сказаний собирались и обрабатывались автором на протяжении нескольких десятилетий во время путешествий, бесед со старожилами, сказителями, помнящими и бережно хранящими народные предания.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ujob0rDy3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62000"/>
            <a:ext cx="330041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166</TotalTime>
  <Words>728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2006-08-16T00:00:00Z</dcterms:created>
  <dcterms:modified xsi:type="dcterms:W3CDTF">2025-05-15T03:50:10Z</dcterms:modified>
</cp:coreProperties>
</file>