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256" r:id="rId2"/>
    <p:sldId id="257" r:id="rId3"/>
    <p:sldId id="258" r:id="rId4"/>
    <p:sldId id="259" r:id="rId5"/>
    <p:sldId id="260" r:id="rId6"/>
    <p:sldId id="261" r:id="rId7"/>
    <p:sldId id="262" r:id="rId8"/>
    <p:sldId id="263" r:id="rId9"/>
    <p:sldId id="265" r:id="rId10"/>
    <p:sldId id="264" r:id="rId11"/>
    <p:sldId id="283" r:id="rId12"/>
    <p:sldId id="266" r:id="rId13"/>
    <p:sldId id="267" r:id="rId14"/>
    <p:sldId id="268" r:id="rId15"/>
    <p:sldId id="272" r:id="rId16"/>
    <p:sldId id="293" r:id="rId17"/>
    <p:sldId id="269" r:id="rId18"/>
    <p:sldId id="270" r:id="rId19"/>
    <p:sldId id="271" r:id="rId20"/>
    <p:sldId id="274" r:id="rId21"/>
    <p:sldId id="273" r:id="rId22"/>
    <p:sldId id="277" r:id="rId23"/>
    <p:sldId id="279" r:id="rId24"/>
    <p:sldId id="278" r:id="rId25"/>
    <p:sldId id="288" r:id="rId26"/>
    <p:sldId id="282" r:id="rId27"/>
    <p:sldId id="275" r:id="rId28"/>
    <p:sldId id="276" r:id="rId29"/>
    <p:sldId id="280" r:id="rId30"/>
    <p:sldId id="281" r:id="rId31"/>
    <p:sldId id="284" r:id="rId32"/>
    <p:sldId id="285" r:id="rId33"/>
    <p:sldId id="286" r:id="rId34"/>
    <p:sldId id="287" r:id="rId35"/>
    <p:sldId id="289" r:id="rId36"/>
    <p:sldId id="296" r:id="rId37"/>
    <p:sldId id="294" r:id="rId38"/>
    <p:sldId id="290" r:id="rId39"/>
    <p:sldId id="291" r:id="rId40"/>
    <p:sldId id="295" r:id="rId41"/>
    <p:sldId id="292" r:id="rId42"/>
    <p:sldId id="297" r:id="rId43"/>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987" autoAdjust="0"/>
    <p:restoredTop sz="94660"/>
  </p:normalViewPr>
  <p:slideViewPr>
    <p:cSldViewPr snapToGrid="0">
      <p:cViewPr varScale="1">
        <p:scale>
          <a:sx n="71" d="100"/>
          <a:sy n="71" d="100"/>
        </p:scale>
        <p:origin x="-804" y="-90"/>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23A36D-4FBE-4446-84F7-A6E2CB567CAF}" type="datetimeFigureOut">
              <a:rPr lang="ru-RU" smtClean="0"/>
              <a:pPr/>
              <a:t>09.08.2024</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333456-454E-4B8C-99FB-9407A1551216}" type="slidenum">
              <a:rPr lang="ru-RU" smtClean="0"/>
              <a:pPr/>
              <a:t>‹#›</a:t>
            </a:fld>
            <a:endParaRPr lang="ru-RU"/>
          </a:p>
        </p:txBody>
      </p:sp>
    </p:spTree>
    <p:extLst>
      <p:ext uri="{BB962C8B-B14F-4D97-AF65-F5344CB8AC3E}">
        <p14:creationId xmlns:p14="http://schemas.microsoft.com/office/powerpoint/2010/main" xmlns="" val="25167778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2C333456-454E-4B8C-99FB-9407A1551216}" type="slidenum">
              <a:rPr lang="ru-RU" smtClean="0"/>
              <a:pPr/>
              <a:t>1</a:t>
            </a:fld>
            <a:endParaRPr lang="ru-RU"/>
          </a:p>
        </p:txBody>
      </p:sp>
    </p:spTree>
    <p:extLst>
      <p:ext uri="{BB962C8B-B14F-4D97-AF65-F5344CB8AC3E}">
        <p14:creationId xmlns:p14="http://schemas.microsoft.com/office/powerpoint/2010/main" xmlns="" val="9251480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49A2F2A5-23B6-4ADC-08B6-DA8AA2A02FE2}"/>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xmlns="" id="{24861FF0-3AC7-08BF-CF7F-C1BF05BFA04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xmlns="" id="{5C416780-7E8A-5FA6-49BB-8B667507BC20}"/>
              </a:ext>
            </a:extLst>
          </p:cNvPr>
          <p:cNvSpPr>
            <a:spLocks noGrp="1"/>
          </p:cNvSpPr>
          <p:nvPr>
            <p:ph type="dt" sz="half" idx="10"/>
          </p:nvPr>
        </p:nvSpPr>
        <p:spPr/>
        <p:txBody>
          <a:bodyPr/>
          <a:lstStyle/>
          <a:p>
            <a:fld id="{7BF82AE1-E574-42FA-ACF8-DCAC58AD695D}" type="datetimeFigureOut">
              <a:rPr lang="ru-RU" smtClean="0"/>
              <a:pPr/>
              <a:t>09.08.2024</a:t>
            </a:fld>
            <a:endParaRPr lang="ru-RU"/>
          </a:p>
        </p:txBody>
      </p:sp>
      <p:sp>
        <p:nvSpPr>
          <p:cNvPr id="5" name="Нижний колонтитул 4">
            <a:extLst>
              <a:ext uri="{FF2B5EF4-FFF2-40B4-BE49-F238E27FC236}">
                <a16:creationId xmlns:a16="http://schemas.microsoft.com/office/drawing/2014/main" xmlns="" id="{6670D828-3123-6906-EA28-A68E2DA939EA}"/>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 id="{C236FC6E-D5DD-DF51-FB68-6FC0E4FCAE7D}"/>
              </a:ext>
            </a:extLst>
          </p:cNvPr>
          <p:cNvSpPr>
            <a:spLocks noGrp="1"/>
          </p:cNvSpPr>
          <p:nvPr>
            <p:ph type="sldNum" sz="quarter" idx="12"/>
          </p:nvPr>
        </p:nvSpPr>
        <p:spPr/>
        <p:txBody>
          <a:bodyPr/>
          <a:lstStyle/>
          <a:p>
            <a:fld id="{D78A3DAE-873D-43DE-9D6F-141DA9BDA2CA}" type="slidenum">
              <a:rPr lang="ru-RU" smtClean="0"/>
              <a:pPr/>
              <a:t>‹#›</a:t>
            </a:fld>
            <a:endParaRPr lang="ru-RU"/>
          </a:p>
        </p:txBody>
      </p:sp>
    </p:spTree>
    <p:extLst>
      <p:ext uri="{BB962C8B-B14F-4D97-AF65-F5344CB8AC3E}">
        <p14:creationId xmlns:p14="http://schemas.microsoft.com/office/powerpoint/2010/main" xmlns="" val="28953447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D91B56D8-05E7-807D-084A-9D6631B4363E}"/>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xmlns="" id="{3E667EB6-1F6B-7B07-354B-7560913BAFAB}"/>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83FFE27C-2B1E-BF8F-2A10-7413256C2850}"/>
              </a:ext>
            </a:extLst>
          </p:cNvPr>
          <p:cNvSpPr>
            <a:spLocks noGrp="1"/>
          </p:cNvSpPr>
          <p:nvPr>
            <p:ph type="dt" sz="half" idx="10"/>
          </p:nvPr>
        </p:nvSpPr>
        <p:spPr/>
        <p:txBody>
          <a:bodyPr/>
          <a:lstStyle/>
          <a:p>
            <a:fld id="{7BF82AE1-E574-42FA-ACF8-DCAC58AD695D}" type="datetimeFigureOut">
              <a:rPr lang="ru-RU" smtClean="0"/>
              <a:pPr/>
              <a:t>09.08.2024</a:t>
            </a:fld>
            <a:endParaRPr lang="ru-RU"/>
          </a:p>
        </p:txBody>
      </p:sp>
      <p:sp>
        <p:nvSpPr>
          <p:cNvPr id="5" name="Нижний колонтитул 4">
            <a:extLst>
              <a:ext uri="{FF2B5EF4-FFF2-40B4-BE49-F238E27FC236}">
                <a16:creationId xmlns:a16="http://schemas.microsoft.com/office/drawing/2014/main" xmlns="" id="{74B30BC4-59FF-7F78-5D19-75BC283DC857}"/>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 id="{2D0F31F9-B41D-DA96-969A-3CDC0AC7E895}"/>
              </a:ext>
            </a:extLst>
          </p:cNvPr>
          <p:cNvSpPr>
            <a:spLocks noGrp="1"/>
          </p:cNvSpPr>
          <p:nvPr>
            <p:ph type="sldNum" sz="quarter" idx="12"/>
          </p:nvPr>
        </p:nvSpPr>
        <p:spPr/>
        <p:txBody>
          <a:bodyPr/>
          <a:lstStyle/>
          <a:p>
            <a:fld id="{D78A3DAE-873D-43DE-9D6F-141DA9BDA2CA}" type="slidenum">
              <a:rPr lang="ru-RU" smtClean="0"/>
              <a:pPr/>
              <a:t>‹#›</a:t>
            </a:fld>
            <a:endParaRPr lang="ru-RU"/>
          </a:p>
        </p:txBody>
      </p:sp>
    </p:spTree>
    <p:extLst>
      <p:ext uri="{BB962C8B-B14F-4D97-AF65-F5344CB8AC3E}">
        <p14:creationId xmlns:p14="http://schemas.microsoft.com/office/powerpoint/2010/main" xmlns="" val="41043708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xmlns="" id="{805EB756-36A1-EC6D-AC3B-375EC0CA520B}"/>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xmlns="" id="{ADA3BBBE-1C62-C946-E83B-D407790AC82B}"/>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5391803A-3652-50B2-2EFF-557F40516C9C}"/>
              </a:ext>
            </a:extLst>
          </p:cNvPr>
          <p:cNvSpPr>
            <a:spLocks noGrp="1"/>
          </p:cNvSpPr>
          <p:nvPr>
            <p:ph type="dt" sz="half" idx="10"/>
          </p:nvPr>
        </p:nvSpPr>
        <p:spPr/>
        <p:txBody>
          <a:bodyPr/>
          <a:lstStyle/>
          <a:p>
            <a:fld id="{7BF82AE1-E574-42FA-ACF8-DCAC58AD695D}" type="datetimeFigureOut">
              <a:rPr lang="ru-RU" smtClean="0"/>
              <a:pPr/>
              <a:t>09.08.2024</a:t>
            </a:fld>
            <a:endParaRPr lang="ru-RU"/>
          </a:p>
        </p:txBody>
      </p:sp>
      <p:sp>
        <p:nvSpPr>
          <p:cNvPr id="5" name="Нижний колонтитул 4">
            <a:extLst>
              <a:ext uri="{FF2B5EF4-FFF2-40B4-BE49-F238E27FC236}">
                <a16:creationId xmlns:a16="http://schemas.microsoft.com/office/drawing/2014/main" xmlns="" id="{E0263D40-73B6-AEED-2161-B8F98BFF1B6B}"/>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 id="{93A6FB1D-EF66-5C21-15B8-67213CABE055}"/>
              </a:ext>
            </a:extLst>
          </p:cNvPr>
          <p:cNvSpPr>
            <a:spLocks noGrp="1"/>
          </p:cNvSpPr>
          <p:nvPr>
            <p:ph type="sldNum" sz="quarter" idx="12"/>
          </p:nvPr>
        </p:nvSpPr>
        <p:spPr/>
        <p:txBody>
          <a:bodyPr/>
          <a:lstStyle/>
          <a:p>
            <a:fld id="{D78A3DAE-873D-43DE-9D6F-141DA9BDA2CA}" type="slidenum">
              <a:rPr lang="ru-RU" smtClean="0"/>
              <a:pPr/>
              <a:t>‹#›</a:t>
            </a:fld>
            <a:endParaRPr lang="ru-RU"/>
          </a:p>
        </p:txBody>
      </p:sp>
    </p:spTree>
    <p:extLst>
      <p:ext uri="{BB962C8B-B14F-4D97-AF65-F5344CB8AC3E}">
        <p14:creationId xmlns:p14="http://schemas.microsoft.com/office/powerpoint/2010/main" xmlns="" val="11850889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A7D3E00B-D218-F835-0D5F-6D4695D761CC}"/>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xmlns="" id="{5BB11BD1-B8ED-8935-05C5-755AEDAC2BD3}"/>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85AE416B-E00D-D1D9-36BB-6690324179CD}"/>
              </a:ext>
            </a:extLst>
          </p:cNvPr>
          <p:cNvSpPr>
            <a:spLocks noGrp="1"/>
          </p:cNvSpPr>
          <p:nvPr>
            <p:ph type="dt" sz="half" idx="10"/>
          </p:nvPr>
        </p:nvSpPr>
        <p:spPr/>
        <p:txBody>
          <a:bodyPr/>
          <a:lstStyle/>
          <a:p>
            <a:fld id="{7BF82AE1-E574-42FA-ACF8-DCAC58AD695D}" type="datetimeFigureOut">
              <a:rPr lang="ru-RU" smtClean="0"/>
              <a:pPr/>
              <a:t>09.08.2024</a:t>
            </a:fld>
            <a:endParaRPr lang="ru-RU"/>
          </a:p>
        </p:txBody>
      </p:sp>
      <p:sp>
        <p:nvSpPr>
          <p:cNvPr id="5" name="Нижний колонтитул 4">
            <a:extLst>
              <a:ext uri="{FF2B5EF4-FFF2-40B4-BE49-F238E27FC236}">
                <a16:creationId xmlns:a16="http://schemas.microsoft.com/office/drawing/2014/main" xmlns="" id="{FD9F84CC-B261-43C0-F2E9-D7B6284F80B9}"/>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 id="{1D2394F6-72D2-6512-FBB8-05B3BCA7BAB8}"/>
              </a:ext>
            </a:extLst>
          </p:cNvPr>
          <p:cNvSpPr>
            <a:spLocks noGrp="1"/>
          </p:cNvSpPr>
          <p:nvPr>
            <p:ph type="sldNum" sz="quarter" idx="12"/>
          </p:nvPr>
        </p:nvSpPr>
        <p:spPr/>
        <p:txBody>
          <a:bodyPr/>
          <a:lstStyle/>
          <a:p>
            <a:fld id="{D78A3DAE-873D-43DE-9D6F-141DA9BDA2CA}" type="slidenum">
              <a:rPr lang="ru-RU" smtClean="0"/>
              <a:pPr/>
              <a:t>‹#›</a:t>
            </a:fld>
            <a:endParaRPr lang="ru-RU"/>
          </a:p>
        </p:txBody>
      </p:sp>
    </p:spTree>
    <p:extLst>
      <p:ext uri="{BB962C8B-B14F-4D97-AF65-F5344CB8AC3E}">
        <p14:creationId xmlns:p14="http://schemas.microsoft.com/office/powerpoint/2010/main" xmlns="" val="4013153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95F2830C-F711-F03F-B92E-4A03D5EDAA17}"/>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xmlns="" id="{301AA54A-B423-C844-FD53-4ADA6FE9491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xmlns="" id="{BC08E43C-1147-F21B-4ECC-38A2ED19E3D4}"/>
              </a:ext>
            </a:extLst>
          </p:cNvPr>
          <p:cNvSpPr>
            <a:spLocks noGrp="1"/>
          </p:cNvSpPr>
          <p:nvPr>
            <p:ph type="dt" sz="half" idx="10"/>
          </p:nvPr>
        </p:nvSpPr>
        <p:spPr/>
        <p:txBody>
          <a:bodyPr/>
          <a:lstStyle/>
          <a:p>
            <a:fld id="{7BF82AE1-E574-42FA-ACF8-DCAC58AD695D}" type="datetimeFigureOut">
              <a:rPr lang="ru-RU" smtClean="0"/>
              <a:pPr/>
              <a:t>09.08.2024</a:t>
            </a:fld>
            <a:endParaRPr lang="ru-RU"/>
          </a:p>
        </p:txBody>
      </p:sp>
      <p:sp>
        <p:nvSpPr>
          <p:cNvPr id="5" name="Нижний колонтитул 4">
            <a:extLst>
              <a:ext uri="{FF2B5EF4-FFF2-40B4-BE49-F238E27FC236}">
                <a16:creationId xmlns:a16="http://schemas.microsoft.com/office/drawing/2014/main" xmlns="" id="{72B74526-591B-0F8C-71AF-DC3378D6D123}"/>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 id="{D8C38336-126F-18D1-90F9-EDA327D134CF}"/>
              </a:ext>
            </a:extLst>
          </p:cNvPr>
          <p:cNvSpPr>
            <a:spLocks noGrp="1"/>
          </p:cNvSpPr>
          <p:nvPr>
            <p:ph type="sldNum" sz="quarter" idx="12"/>
          </p:nvPr>
        </p:nvSpPr>
        <p:spPr/>
        <p:txBody>
          <a:bodyPr/>
          <a:lstStyle/>
          <a:p>
            <a:fld id="{D78A3DAE-873D-43DE-9D6F-141DA9BDA2CA}" type="slidenum">
              <a:rPr lang="ru-RU" smtClean="0"/>
              <a:pPr/>
              <a:t>‹#›</a:t>
            </a:fld>
            <a:endParaRPr lang="ru-RU"/>
          </a:p>
        </p:txBody>
      </p:sp>
    </p:spTree>
    <p:extLst>
      <p:ext uri="{BB962C8B-B14F-4D97-AF65-F5344CB8AC3E}">
        <p14:creationId xmlns:p14="http://schemas.microsoft.com/office/powerpoint/2010/main" xmlns="" val="34226813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9C87E450-E92B-5A0A-094B-5EE377693A24}"/>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xmlns="" id="{7A179D4B-C6BF-973C-C8B0-9A4C5A58E3EA}"/>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xmlns="" id="{CE6D2EDC-38B4-E13F-1D4F-78424AB6A89C}"/>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xmlns="" id="{4B1C67F6-DAF1-5CA3-54A9-2EFEA2DBA46E}"/>
              </a:ext>
            </a:extLst>
          </p:cNvPr>
          <p:cNvSpPr>
            <a:spLocks noGrp="1"/>
          </p:cNvSpPr>
          <p:nvPr>
            <p:ph type="dt" sz="half" idx="10"/>
          </p:nvPr>
        </p:nvSpPr>
        <p:spPr/>
        <p:txBody>
          <a:bodyPr/>
          <a:lstStyle/>
          <a:p>
            <a:fld id="{7BF82AE1-E574-42FA-ACF8-DCAC58AD695D}" type="datetimeFigureOut">
              <a:rPr lang="ru-RU" smtClean="0"/>
              <a:pPr/>
              <a:t>09.08.2024</a:t>
            </a:fld>
            <a:endParaRPr lang="ru-RU"/>
          </a:p>
        </p:txBody>
      </p:sp>
      <p:sp>
        <p:nvSpPr>
          <p:cNvPr id="6" name="Нижний колонтитул 5">
            <a:extLst>
              <a:ext uri="{FF2B5EF4-FFF2-40B4-BE49-F238E27FC236}">
                <a16:creationId xmlns:a16="http://schemas.microsoft.com/office/drawing/2014/main" xmlns="" id="{08799FE5-3F6A-660D-81DE-14ED87567783}"/>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xmlns="" id="{45C5020B-D8A2-4FF6-7AE7-55D2C0D87343}"/>
              </a:ext>
            </a:extLst>
          </p:cNvPr>
          <p:cNvSpPr>
            <a:spLocks noGrp="1"/>
          </p:cNvSpPr>
          <p:nvPr>
            <p:ph type="sldNum" sz="quarter" idx="12"/>
          </p:nvPr>
        </p:nvSpPr>
        <p:spPr/>
        <p:txBody>
          <a:bodyPr/>
          <a:lstStyle/>
          <a:p>
            <a:fld id="{D78A3DAE-873D-43DE-9D6F-141DA9BDA2CA}" type="slidenum">
              <a:rPr lang="ru-RU" smtClean="0"/>
              <a:pPr/>
              <a:t>‹#›</a:t>
            </a:fld>
            <a:endParaRPr lang="ru-RU"/>
          </a:p>
        </p:txBody>
      </p:sp>
    </p:spTree>
    <p:extLst>
      <p:ext uri="{BB962C8B-B14F-4D97-AF65-F5344CB8AC3E}">
        <p14:creationId xmlns:p14="http://schemas.microsoft.com/office/powerpoint/2010/main" xmlns="" val="22907991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27AE48C9-3F64-1DBC-33FF-D2CBE3399C00}"/>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xmlns="" id="{9A5EEF15-9127-5630-854B-D3866042235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xmlns="" id="{35610710-DD7C-D12C-8710-59E3C1C97EF6}"/>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xmlns="" id="{5E82A906-A08F-D60E-C599-5C2FFD0D7C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xmlns="" id="{8F4CA600-62D3-B65B-3117-07911F673F76}"/>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xmlns="" id="{B419FE79-3835-F5B9-9B9C-FD674BE27D91}"/>
              </a:ext>
            </a:extLst>
          </p:cNvPr>
          <p:cNvSpPr>
            <a:spLocks noGrp="1"/>
          </p:cNvSpPr>
          <p:nvPr>
            <p:ph type="dt" sz="half" idx="10"/>
          </p:nvPr>
        </p:nvSpPr>
        <p:spPr/>
        <p:txBody>
          <a:bodyPr/>
          <a:lstStyle/>
          <a:p>
            <a:fld id="{7BF82AE1-E574-42FA-ACF8-DCAC58AD695D}" type="datetimeFigureOut">
              <a:rPr lang="ru-RU" smtClean="0"/>
              <a:pPr/>
              <a:t>09.08.2024</a:t>
            </a:fld>
            <a:endParaRPr lang="ru-RU"/>
          </a:p>
        </p:txBody>
      </p:sp>
      <p:sp>
        <p:nvSpPr>
          <p:cNvPr id="8" name="Нижний колонтитул 7">
            <a:extLst>
              <a:ext uri="{FF2B5EF4-FFF2-40B4-BE49-F238E27FC236}">
                <a16:creationId xmlns:a16="http://schemas.microsoft.com/office/drawing/2014/main" xmlns="" id="{6D4830A9-4A9E-DBC5-3EBC-9F6FB53EEEE6}"/>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xmlns="" id="{117838BB-AD9E-A2C3-0888-475739C3DDE5}"/>
              </a:ext>
            </a:extLst>
          </p:cNvPr>
          <p:cNvSpPr>
            <a:spLocks noGrp="1"/>
          </p:cNvSpPr>
          <p:nvPr>
            <p:ph type="sldNum" sz="quarter" idx="12"/>
          </p:nvPr>
        </p:nvSpPr>
        <p:spPr/>
        <p:txBody>
          <a:bodyPr/>
          <a:lstStyle/>
          <a:p>
            <a:fld id="{D78A3DAE-873D-43DE-9D6F-141DA9BDA2CA}" type="slidenum">
              <a:rPr lang="ru-RU" smtClean="0"/>
              <a:pPr/>
              <a:t>‹#›</a:t>
            </a:fld>
            <a:endParaRPr lang="ru-RU"/>
          </a:p>
        </p:txBody>
      </p:sp>
    </p:spTree>
    <p:extLst>
      <p:ext uri="{BB962C8B-B14F-4D97-AF65-F5344CB8AC3E}">
        <p14:creationId xmlns:p14="http://schemas.microsoft.com/office/powerpoint/2010/main" xmlns="" val="40105819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D337F3E2-3D1F-14E6-BEF8-F1E6E3B5EB69}"/>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xmlns="" id="{7493A9A0-47CD-E7CD-BC2A-FA47C64425A5}"/>
              </a:ext>
            </a:extLst>
          </p:cNvPr>
          <p:cNvSpPr>
            <a:spLocks noGrp="1"/>
          </p:cNvSpPr>
          <p:nvPr>
            <p:ph type="dt" sz="half" idx="10"/>
          </p:nvPr>
        </p:nvSpPr>
        <p:spPr/>
        <p:txBody>
          <a:bodyPr/>
          <a:lstStyle/>
          <a:p>
            <a:fld id="{7BF82AE1-E574-42FA-ACF8-DCAC58AD695D}" type="datetimeFigureOut">
              <a:rPr lang="ru-RU" smtClean="0"/>
              <a:pPr/>
              <a:t>09.08.2024</a:t>
            </a:fld>
            <a:endParaRPr lang="ru-RU"/>
          </a:p>
        </p:txBody>
      </p:sp>
      <p:sp>
        <p:nvSpPr>
          <p:cNvPr id="4" name="Нижний колонтитул 3">
            <a:extLst>
              <a:ext uri="{FF2B5EF4-FFF2-40B4-BE49-F238E27FC236}">
                <a16:creationId xmlns:a16="http://schemas.microsoft.com/office/drawing/2014/main" xmlns="" id="{386431B9-67FC-045F-7406-CF7609C276E6}"/>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xmlns="" id="{CFAE0EB2-FCEC-2268-31FF-D94D8ACA49BB}"/>
              </a:ext>
            </a:extLst>
          </p:cNvPr>
          <p:cNvSpPr>
            <a:spLocks noGrp="1"/>
          </p:cNvSpPr>
          <p:nvPr>
            <p:ph type="sldNum" sz="quarter" idx="12"/>
          </p:nvPr>
        </p:nvSpPr>
        <p:spPr/>
        <p:txBody>
          <a:bodyPr/>
          <a:lstStyle/>
          <a:p>
            <a:fld id="{D78A3DAE-873D-43DE-9D6F-141DA9BDA2CA}" type="slidenum">
              <a:rPr lang="ru-RU" smtClean="0"/>
              <a:pPr/>
              <a:t>‹#›</a:t>
            </a:fld>
            <a:endParaRPr lang="ru-RU"/>
          </a:p>
        </p:txBody>
      </p:sp>
    </p:spTree>
    <p:extLst>
      <p:ext uri="{BB962C8B-B14F-4D97-AF65-F5344CB8AC3E}">
        <p14:creationId xmlns:p14="http://schemas.microsoft.com/office/powerpoint/2010/main" xmlns="" val="3008703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xmlns="" id="{40F15EF2-C1DB-8073-7E53-906A7C60EC3C}"/>
              </a:ext>
            </a:extLst>
          </p:cNvPr>
          <p:cNvSpPr>
            <a:spLocks noGrp="1"/>
          </p:cNvSpPr>
          <p:nvPr>
            <p:ph type="dt" sz="half" idx="10"/>
          </p:nvPr>
        </p:nvSpPr>
        <p:spPr/>
        <p:txBody>
          <a:bodyPr/>
          <a:lstStyle/>
          <a:p>
            <a:fld id="{7BF82AE1-E574-42FA-ACF8-DCAC58AD695D}" type="datetimeFigureOut">
              <a:rPr lang="ru-RU" smtClean="0"/>
              <a:pPr/>
              <a:t>09.08.2024</a:t>
            </a:fld>
            <a:endParaRPr lang="ru-RU"/>
          </a:p>
        </p:txBody>
      </p:sp>
      <p:sp>
        <p:nvSpPr>
          <p:cNvPr id="3" name="Нижний колонтитул 2">
            <a:extLst>
              <a:ext uri="{FF2B5EF4-FFF2-40B4-BE49-F238E27FC236}">
                <a16:creationId xmlns:a16="http://schemas.microsoft.com/office/drawing/2014/main" xmlns="" id="{A41BAA11-3322-A2F8-326F-452A3ABC1172}"/>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xmlns="" id="{34F8D4D1-B315-4694-96D6-C9A37AA44E85}"/>
              </a:ext>
            </a:extLst>
          </p:cNvPr>
          <p:cNvSpPr>
            <a:spLocks noGrp="1"/>
          </p:cNvSpPr>
          <p:nvPr>
            <p:ph type="sldNum" sz="quarter" idx="12"/>
          </p:nvPr>
        </p:nvSpPr>
        <p:spPr/>
        <p:txBody>
          <a:bodyPr/>
          <a:lstStyle/>
          <a:p>
            <a:fld id="{D78A3DAE-873D-43DE-9D6F-141DA9BDA2CA}" type="slidenum">
              <a:rPr lang="ru-RU" smtClean="0"/>
              <a:pPr/>
              <a:t>‹#›</a:t>
            </a:fld>
            <a:endParaRPr lang="ru-RU"/>
          </a:p>
        </p:txBody>
      </p:sp>
    </p:spTree>
    <p:extLst>
      <p:ext uri="{BB962C8B-B14F-4D97-AF65-F5344CB8AC3E}">
        <p14:creationId xmlns:p14="http://schemas.microsoft.com/office/powerpoint/2010/main" xmlns="" val="42417370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CB39E640-E530-991A-DDDF-5B5451F4231A}"/>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xmlns="" id="{2F36F2D2-EDCB-0474-7AE1-2723C657BDA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xmlns="" id="{16535436-0AF2-A505-5821-589102FA49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xmlns="" id="{03793C0E-D266-7070-7E57-5465F5CC809C}"/>
              </a:ext>
            </a:extLst>
          </p:cNvPr>
          <p:cNvSpPr>
            <a:spLocks noGrp="1"/>
          </p:cNvSpPr>
          <p:nvPr>
            <p:ph type="dt" sz="half" idx="10"/>
          </p:nvPr>
        </p:nvSpPr>
        <p:spPr/>
        <p:txBody>
          <a:bodyPr/>
          <a:lstStyle/>
          <a:p>
            <a:fld id="{7BF82AE1-E574-42FA-ACF8-DCAC58AD695D}" type="datetimeFigureOut">
              <a:rPr lang="ru-RU" smtClean="0"/>
              <a:pPr/>
              <a:t>09.08.2024</a:t>
            </a:fld>
            <a:endParaRPr lang="ru-RU"/>
          </a:p>
        </p:txBody>
      </p:sp>
      <p:sp>
        <p:nvSpPr>
          <p:cNvPr id="6" name="Нижний колонтитул 5">
            <a:extLst>
              <a:ext uri="{FF2B5EF4-FFF2-40B4-BE49-F238E27FC236}">
                <a16:creationId xmlns:a16="http://schemas.microsoft.com/office/drawing/2014/main" xmlns="" id="{F6017D3A-FDD2-5E10-EC96-436CD35FD6DE}"/>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xmlns="" id="{4F243573-8D5C-9EC0-769A-1642E1E6A851}"/>
              </a:ext>
            </a:extLst>
          </p:cNvPr>
          <p:cNvSpPr>
            <a:spLocks noGrp="1"/>
          </p:cNvSpPr>
          <p:nvPr>
            <p:ph type="sldNum" sz="quarter" idx="12"/>
          </p:nvPr>
        </p:nvSpPr>
        <p:spPr/>
        <p:txBody>
          <a:bodyPr/>
          <a:lstStyle/>
          <a:p>
            <a:fld id="{D78A3DAE-873D-43DE-9D6F-141DA9BDA2CA}" type="slidenum">
              <a:rPr lang="ru-RU" smtClean="0"/>
              <a:pPr/>
              <a:t>‹#›</a:t>
            </a:fld>
            <a:endParaRPr lang="ru-RU"/>
          </a:p>
        </p:txBody>
      </p:sp>
    </p:spTree>
    <p:extLst>
      <p:ext uri="{BB962C8B-B14F-4D97-AF65-F5344CB8AC3E}">
        <p14:creationId xmlns:p14="http://schemas.microsoft.com/office/powerpoint/2010/main" xmlns="" val="20412401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3960662A-FB1A-2ABF-1B52-73B704908522}"/>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xmlns="" id="{F165D290-0C9B-0788-238D-D48DE0E676B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xmlns="" id="{D9864562-B52B-5439-1303-346910AE18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xmlns="" id="{B5840B1D-F8DC-BF35-DB21-DA1B753412BA}"/>
              </a:ext>
            </a:extLst>
          </p:cNvPr>
          <p:cNvSpPr>
            <a:spLocks noGrp="1"/>
          </p:cNvSpPr>
          <p:nvPr>
            <p:ph type="dt" sz="half" idx="10"/>
          </p:nvPr>
        </p:nvSpPr>
        <p:spPr/>
        <p:txBody>
          <a:bodyPr/>
          <a:lstStyle/>
          <a:p>
            <a:fld id="{7BF82AE1-E574-42FA-ACF8-DCAC58AD695D}" type="datetimeFigureOut">
              <a:rPr lang="ru-RU" smtClean="0"/>
              <a:pPr/>
              <a:t>09.08.2024</a:t>
            </a:fld>
            <a:endParaRPr lang="ru-RU"/>
          </a:p>
        </p:txBody>
      </p:sp>
      <p:sp>
        <p:nvSpPr>
          <p:cNvPr id="6" name="Нижний колонтитул 5">
            <a:extLst>
              <a:ext uri="{FF2B5EF4-FFF2-40B4-BE49-F238E27FC236}">
                <a16:creationId xmlns:a16="http://schemas.microsoft.com/office/drawing/2014/main" xmlns="" id="{806A4CBB-C988-B562-4D05-5871DB6BC1E7}"/>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xmlns="" id="{A3E9C862-A369-F04B-F46C-388879FD622C}"/>
              </a:ext>
            </a:extLst>
          </p:cNvPr>
          <p:cNvSpPr>
            <a:spLocks noGrp="1"/>
          </p:cNvSpPr>
          <p:nvPr>
            <p:ph type="sldNum" sz="quarter" idx="12"/>
          </p:nvPr>
        </p:nvSpPr>
        <p:spPr/>
        <p:txBody>
          <a:bodyPr/>
          <a:lstStyle/>
          <a:p>
            <a:fld id="{D78A3DAE-873D-43DE-9D6F-141DA9BDA2CA}" type="slidenum">
              <a:rPr lang="ru-RU" smtClean="0"/>
              <a:pPr/>
              <a:t>‹#›</a:t>
            </a:fld>
            <a:endParaRPr lang="ru-RU"/>
          </a:p>
        </p:txBody>
      </p:sp>
    </p:spTree>
    <p:extLst>
      <p:ext uri="{BB962C8B-B14F-4D97-AF65-F5344CB8AC3E}">
        <p14:creationId xmlns:p14="http://schemas.microsoft.com/office/powerpoint/2010/main" xmlns="" val="40766182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92D05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A0498DAA-FC40-237F-0741-EB12436D1E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xmlns="" id="{202DE70F-3C25-6A72-35C2-BD2855D2A7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57916B4D-D6DB-88FF-34E4-443BB789EC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F82AE1-E574-42FA-ACF8-DCAC58AD695D}" type="datetimeFigureOut">
              <a:rPr lang="ru-RU" smtClean="0"/>
              <a:pPr/>
              <a:t>09.08.2024</a:t>
            </a:fld>
            <a:endParaRPr lang="ru-RU"/>
          </a:p>
        </p:txBody>
      </p:sp>
      <p:sp>
        <p:nvSpPr>
          <p:cNvPr id="5" name="Нижний колонтитул 4">
            <a:extLst>
              <a:ext uri="{FF2B5EF4-FFF2-40B4-BE49-F238E27FC236}">
                <a16:creationId xmlns:a16="http://schemas.microsoft.com/office/drawing/2014/main" xmlns="" id="{A32D11BA-D966-CC93-B0A2-D3A980FFAC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xmlns="" id="{9686A239-C8F2-F97F-940E-73E886A7CE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8A3DAE-873D-43DE-9D6F-141DA9BDA2CA}" type="slidenum">
              <a:rPr lang="ru-RU" smtClean="0"/>
              <a:pPr/>
              <a:t>‹#›</a:t>
            </a:fld>
            <a:endParaRPr lang="ru-RU"/>
          </a:p>
        </p:txBody>
      </p:sp>
    </p:spTree>
    <p:extLst>
      <p:ext uri="{BB962C8B-B14F-4D97-AF65-F5344CB8AC3E}">
        <p14:creationId xmlns:p14="http://schemas.microsoft.com/office/powerpoint/2010/main" xmlns="" val="34515215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7.jpeg"/><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0.jpeg"/><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33.jpeg"/><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36.jpeg"/><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39.jpeg"/><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45.jpeg"/></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46.jpeg"/><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jpeg"/></Relationships>
</file>

<file path=ppt/slides/_rels/slide2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jpeg"/></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55.jpeg"/><Relationship Id="rId4" Type="http://schemas.openxmlformats.org/officeDocument/2006/relationships/image" Target="../media/image54.jpeg"/></Relationships>
</file>

<file path=ppt/slides/_rels/slide2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56.jpeg"/><Relationship Id="rId1" Type="http://schemas.openxmlformats.org/officeDocument/2006/relationships/slideLayout" Target="../slideLayouts/slideLayout2.xml"/><Relationship Id="rId5" Type="http://schemas.openxmlformats.org/officeDocument/2006/relationships/image" Target="../media/image58.jpeg"/><Relationship Id="rId4" Type="http://schemas.openxmlformats.org/officeDocument/2006/relationships/image" Target="../media/image57.jpeg"/></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59.jpeg"/><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2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2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65.jpeg"/><Relationship Id="rId4" Type="http://schemas.openxmlformats.org/officeDocument/2006/relationships/image" Target="../media/image64.jpeg"/></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66.jpeg"/><Relationship Id="rId1" Type="http://schemas.openxmlformats.org/officeDocument/2006/relationships/slideLayout" Target="../slideLayouts/slideLayout2.xml"/><Relationship Id="rId5" Type="http://schemas.openxmlformats.org/officeDocument/2006/relationships/image" Target="../media/image68.jpeg"/><Relationship Id="rId4" Type="http://schemas.openxmlformats.org/officeDocument/2006/relationships/image" Target="../media/image67.jpeg"/></Relationships>
</file>

<file path=ppt/slides/_rels/slide3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69.jpeg"/><Relationship Id="rId1" Type="http://schemas.openxmlformats.org/officeDocument/2006/relationships/slideLayout" Target="../slideLayouts/slideLayout2.xml"/><Relationship Id="rId5" Type="http://schemas.openxmlformats.org/officeDocument/2006/relationships/image" Target="../media/image71.jpeg"/><Relationship Id="rId4" Type="http://schemas.openxmlformats.org/officeDocument/2006/relationships/image" Target="../media/image70.jpeg"/></Relationships>
</file>

<file path=ppt/slides/_rels/slide3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73.jpeg"/></Relationships>
</file>

<file path=ppt/slides/_rels/slide3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74.jpeg"/><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3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78.jpeg"/><Relationship Id="rId1" Type="http://schemas.openxmlformats.org/officeDocument/2006/relationships/slideLayout" Target="../slideLayouts/slideLayout2.xml"/><Relationship Id="rId4" Type="http://schemas.openxmlformats.org/officeDocument/2006/relationships/image" Target="../media/image79.jpeg"/></Relationships>
</file>

<file path=ppt/slides/_rels/slide3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81.jpeg"/></Relationships>
</file>

<file path=ppt/slides/_rels/slide3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83.jpeg"/></Relationships>
</file>

<file path=ppt/slides/_rels/slide3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84.jpeg"/><Relationship Id="rId1" Type="http://schemas.openxmlformats.org/officeDocument/2006/relationships/slideLayout" Target="../slideLayouts/slideLayout2.xml"/><Relationship Id="rId5" Type="http://schemas.openxmlformats.org/officeDocument/2006/relationships/image" Target="../media/image86.jpeg"/><Relationship Id="rId4" Type="http://schemas.openxmlformats.org/officeDocument/2006/relationships/image" Target="../media/image85.jpeg"/></Relationships>
</file>

<file path=ppt/slides/_rels/slide3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87.jpeg"/><Relationship Id="rId1" Type="http://schemas.openxmlformats.org/officeDocument/2006/relationships/slideLayout" Target="../slideLayouts/slideLayout2.xml"/><Relationship Id="rId5" Type="http://schemas.openxmlformats.org/officeDocument/2006/relationships/image" Target="../media/image89.jpeg"/><Relationship Id="rId4" Type="http://schemas.openxmlformats.org/officeDocument/2006/relationships/image" Target="../media/image88.jpeg"/></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90.jpeg"/><Relationship Id="rId1" Type="http://schemas.openxmlformats.org/officeDocument/2006/relationships/slideLayout" Target="../slideLayouts/slideLayout2.xml"/><Relationship Id="rId4" Type="http://schemas.openxmlformats.org/officeDocument/2006/relationships/image" Target="../media/image91.jpeg"/></Relationships>
</file>

<file path=ppt/slides/_rels/slide4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94.jpeg"/><Relationship Id="rId4" Type="http://schemas.openxmlformats.org/officeDocument/2006/relationships/image" Target="../media/image93.jpeg"/></Relationships>
</file>

<file path=ppt/slides/_rels/slide42.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2DCCD8B6-AA80-4B98-1D00-68F96C71FC82}"/>
              </a:ext>
            </a:extLst>
          </p:cNvPr>
          <p:cNvSpPr>
            <a:spLocks noGrp="1"/>
          </p:cNvSpPr>
          <p:nvPr>
            <p:ph type="ctrTitle"/>
          </p:nvPr>
        </p:nvSpPr>
        <p:spPr>
          <a:xfrm>
            <a:off x="1524000" y="500515"/>
            <a:ext cx="9144000" cy="2330482"/>
          </a:xfrm>
        </p:spPr>
        <p:txBody>
          <a:bodyPr>
            <a:normAutofit fontScale="90000"/>
          </a:bodyPr>
          <a:lstStyle/>
          <a:p>
            <a:r>
              <a:rPr lang="ru-RU" sz="4000" dirty="0">
                <a:solidFill>
                  <a:schemeClr val="accent6">
                    <a:lumMod val="50000"/>
                  </a:schemeClr>
                </a:solidFill>
                <a:latin typeface="Times New Roman" panose="02020603050405020304" pitchFamily="18" charset="0"/>
                <a:cs typeface="Times New Roman" panose="02020603050405020304" pitchFamily="18" charset="0"/>
              </a:rPr>
              <a:t>Проект по эколого-краеведческому направлению воспитательной работы КГКУ «Центра содействия семейному устройству детей-сирот и детей оставшихся без попечения родителей </a:t>
            </a:r>
            <a:r>
              <a:rPr lang="ru-RU" sz="4000" dirty="0" err="1">
                <a:solidFill>
                  <a:schemeClr val="accent6">
                    <a:lumMod val="50000"/>
                  </a:schemeClr>
                </a:solidFill>
                <a:latin typeface="Times New Roman" panose="02020603050405020304" pitchFamily="18" charset="0"/>
                <a:cs typeface="Times New Roman" panose="02020603050405020304" pitchFamily="18" charset="0"/>
              </a:rPr>
              <a:t>с.Сержантово</a:t>
            </a:r>
            <a:r>
              <a:rPr lang="ru-RU" sz="4000" dirty="0">
                <a:solidFill>
                  <a:schemeClr val="accent6">
                    <a:lumMod val="50000"/>
                  </a:schemeClr>
                </a:solidFill>
                <a:latin typeface="Times New Roman" panose="02020603050405020304" pitchFamily="18" charset="0"/>
                <a:cs typeface="Times New Roman" panose="02020603050405020304" pitchFamily="18" charset="0"/>
              </a:rPr>
              <a:t>»</a:t>
            </a:r>
          </a:p>
        </p:txBody>
      </p:sp>
      <p:sp>
        <p:nvSpPr>
          <p:cNvPr id="3" name="Подзаголовок 2">
            <a:extLst>
              <a:ext uri="{FF2B5EF4-FFF2-40B4-BE49-F238E27FC236}">
                <a16:creationId xmlns:a16="http://schemas.microsoft.com/office/drawing/2014/main" xmlns="" id="{4ED25600-2762-FA5E-2119-C7F3468D4980}"/>
              </a:ext>
            </a:extLst>
          </p:cNvPr>
          <p:cNvSpPr>
            <a:spLocks noGrp="1"/>
          </p:cNvSpPr>
          <p:nvPr>
            <p:ph type="subTitle" idx="1"/>
          </p:nvPr>
        </p:nvSpPr>
        <p:spPr>
          <a:xfrm>
            <a:off x="1524000" y="3157087"/>
            <a:ext cx="9144000" cy="3349592"/>
          </a:xfrm>
        </p:spPr>
        <p:txBody>
          <a:bodyPr>
            <a:normAutofit fontScale="92500"/>
          </a:bodyPr>
          <a:lstStyle/>
          <a:p>
            <a:r>
              <a:rPr lang="ru-RU" sz="4800">
                <a:solidFill>
                  <a:schemeClr val="accent6">
                    <a:lumMod val="50000"/>
                  </a:schemeClr>
                </a:solidFill>
                <a:latin typeface="Times New Roman" panose="02020603050405020304" pitchFamily="18" charset="0"/>
                <a:cs typeface="Times New Roman" panose="02020603050405020304" pitchFamily="18" charset="0"/>
              </a:rPr>
              <a:t>«</a:t>
            </a:r>
            <a:r>
              <a:rPr lang="ru-RU" sz="4800" smtClean="0">
                <a:solidFill>
                  <a:schemeClr val="accent6">
                    <a:lumMod val="50000"/>
                  </a:schemeClr>
                </a:solidFill>
                <a:latin typeface="Times New Roman" panose="02020603050405020304" pitchFamily="18" charset="0"/>
                <a:cs typeface="Times New Roman" panose="02020603050405020304" pitchFamily="18" charset="0"/>
              </a:rPr>
              <a:t>ЭКОЛОГИЯ ДЕЛО КАЖДОГО»»</a:t>
            </a:r>
            <a:endParaRPr lang="ru-RU" sz="4800" dirty="0">
              <a:solidFill>
                <a:schemeClr val="accent6">
                  <a:lumMod val="50000"/>
                </a:schemeClr>
              </a:solidFill>
              <a:latin typeface="Times New Roman" panose="02020603050405020304" pitchFamily="18" charset="0"/>
              <a:cs typeface="Times New Roman" panose="02020603050405020304" pitchFamily="18" charset="0"/>
            </a:endParaRPr>
          </a:p>
          <a:p>
            <a:endParaRPr lang="ru-RU" sz="4800" dirty="0">
              <a:solidFill>
                <a:schemeClr val="accent6">
                  <a:lumMod val="50000"/>
                </a:schemeClr>
              </a:solidFill>
              <a:latin typeface="Times New Roman" panose="02020603050405020304" pitchFamily="18" charset="0"/>
              <a:cs typeface="Times New Roman" panose="02020603050405020304" pitchFamily="18" charset="0"/>
            </a:endParaRPr>
          </a:p>
          <a:p>
            <a:endParaRPr lang="ru-RU" sz="4800" dirty="0">
              <a:solidFill>
                <a:schemeClr val="accent6">
                  <a:lumMod val="50000"/>
                </a:schemeClr>
              </a:solidFill>
              <a:latin typeface="Times New Roman" panose="02020603050405020304" pitchFamily="18" charset="0"/>
              <a:cs typeface="Times New Roman" panose="02020603050405020304" pitchFamily="18" charset="0"/>
            </a:endParaRPr>
          </a:p>
          <a:p>
            <a:r>
              <a:rPr lang="ru-RU" sz="2600" dirty="0">
                <a:solidFill>
                  <a:schemeClr val="accent6">
                    <a:lumMod val="50000"/>
                  </a:schemeClr>
                </a:solidFill>
                <a:latin typeface="Times New Roman" panose="02020603050405020304" pitchFamily="18" charset="0"/>
                <a:cs typeface="Times New Roman" panose="02020603050405020304" pitchFamily="18" charset="0"/>
              </a:rPr>
              <a:t>Подготовила воспитатель 1категории </a:t>
            </a:r>
            <a:r>
              <a:rPr lang="ru-RU" sz="2600" dirty="0" err="1">
                <a:solidFill>
                  <a:schemeClr val="accent6">
                    <a:lumMod val="50000"/>
                  </a:schemeClr>
                </a:solidFill>
                <a:latin typeface="Times New Roman" panose="02020603050405020304" pitchFamily="18" charset="0"/>
                <a:cs typeface="Times New Roman" panose="02020603050405020304" pitchFamily="18" charset="0"/>
              </a:rPr>
              <a:t>Лелюшкина</a:t>
            </a:r>
            <a:r>
              <a:rPr lang="ru-RU" sz="2600" dirty="0">
                <a:solidFill>
                  <a:schemeClr val="accent6">
                    <a:lumMod val="50000"/>
                  </a:schemeClr>
                </a:solidFill>
                <a:latin typeface="Times New Roman" panose="02020603050405020304" pitchFamily="18" charset="0"/>
                <a:cs typeface="Times New Roman" panose="02020603050405020304" pitchFamily="18" charset="0"/>
              </a:rPr>
              <a:t> Лилия Александровна</a:t>
            </a:r>
          </a:p>
        </p:txBody>
      </p:sp>
      <p:pic>
        <p:nvPicPr>
          <p:cNvPr id="6" name="Рисунок 5">
            <a:extLst>
              <a:ext uri="{FF2B5EF4-FFF2-40B4-BE49-F238E27FC236}">
                <a16:creationId xmlns:a16="http://schemas.microsoft.com/office/drawing/2014/main" xmlns="" id="{14FD780F-B47A-5508-BFA6-09ADAD1832B8}"/>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189909" y="3832047"/>
            <a:ext cx="1812182" cy="1807337"/>
          </a:xfrm>
          <a:prstGeom prst="ellipse">
            <a:avLst/>
          </a:prstGeom>
          <a:ln>
            <a:noFill/>
          </a:ln>
          <a:effectLst>
            <a:softEdge rad="112500"/>
          </a:effectLst>
        </p:spPr>
      </p:pic>
    </p:spTree>
    <p:extLst>
      <p:ext uri="{BB962C8B-B14F-4D97-AF65-F5344CB8AC3E}">
        <p14:creationId xmlns:p14="http://schemas.microsoft.com/office/powerpoint/2010/main" xmlns="" val="39855373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0E1031E0-369F-AB04-130D-930AC3ABBD48}"/>
              </a:ext>
            </a:extLst>
          </p:cNvPr>
          <p:cNvSpPr>
            <a:spLocks noGrp="1"/>
          </p:cNvSpPr>
          <p:nvPr>
            <p:ph type="title"/>
          </p:nvPr>
        </p:nvSpPr>
        <p:spPr/>
        <p:txBody>
          <a:bodyPr/>
          <a:lstStyle/>
          <a:p>
            <a:r>
              <a:rPr lang="ru-RU" dirty="0">
                <a:solidFill>
                  <a:schemeClr val="accent6">
                    <a:lumMod val="50000"/>
                  </a:schemeClr>
                </a:solidFill>
                <a:latin typeface="Times New Roman" panose="02020603050405020304" pitchFamily="18" charset="0"/>
                <a:cs typeface="Times New Roman" panose="02020603050405020304" pitchFamily="18" charset="0"/>
              </a:rPr>
              <a:t>Эколого-туристический поход</a:t>
            </a:r>
          </a:p>
        </p:txBody>
      </p:sp>
      <p:pic>
        <p:nvPicPr>
          <p:cNvPr id="4" name="Рисунок 3">
            <a:extLst>
              <a:ext uri="{FF2B5EF4-FFF2-40B4-BE49-F238E27FC236}">
                <a16:creationId xmlns:a16="http://schemas.microsoft.com/office/drawing/2014/main" xmlns="" id="{1597661F-1B24-C8B4-3778-DD99FEE0E3EC}"/>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0379818" y="18288"/>
            <a:ext cx="1812182" cy="1807337"/>
          </a:xfrm>
          <a:prstGeom prst="ellipse">
            <a:avLst/>
          </a:prstGeom>
          <a:ln>
            <a:noFill/>
          </a:ln>
          <a:effectLst>
            <a:softEdge rad="112500"/>
          </a:effectLst>
        </p:spPr>
      </p:pic>
      <p:pic>
        <p:nvPicPr>
          <p:cNvPr id="8" name="Рисунок 7">
            <a:extLst>
              <a:ext uri="{FF2B5EF4-FFF2-40B4-BE49-F238E27FC236}">
                <a16:creationId xmlns:a16="http://schemas.microsoft.com/office/drawing/2014/main" xmlns="" id="{4473438B-DFDC-9E3B-2C5F-3F66B1C3945D}"/>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881035" y="2037525"/>
            <a:ext cx="5705742" cy="3872387"/>
          </a:xfrm>
          <a:prstGeom prst="rect">
            <a:avLst/>
          </a:prstGeom>
        </p:spPr>
      </p:pic>
      <p:pic>
        <p:nvPicPr>
          <p:cNvPr id="16" name="Объект 15">
            <a:extLst>
              <a:ext uri="{FF2B5EF4-FFF2-40B4-BE49-F238E27FC236}">
                <a16:creationId xmlns:a16="http://schemas.microsoft.com/office/drawing/2014/main" xmlns="" id="{4C1CE79D-A4E7-EDCF-7094-6514FD8F4C8D}"/>
              </a:ext>
            </a:extLst>
          </p:cNvPr>
          <p:cNvPicPr>
            <a:picLocks noGrp="1" noChangeAspect="1"/>
          </p:cNvPicPr>
          <p:nvPr>
            <p:ph idx="1"/>
          </p:nvPr>
        </p:nvPicPr>
        <p:blipFill>
          <a:blip r:embed="rId4">
            <a:extLst>
              <a:ext uri="{28A0092B-C50C-407E-A947-70E740481C1C}">
                <a14:useLocalDpi xmlns:a14="http://schemas.microsoft.com/office/drawing/2010/main" xmlns="" val="0"/>
              </a:ext>
            </a:extLst>
          </a:blip>
          <a:stretch>
            <a:fillRect/>
          </a:stretch>
        </p:blipFill>
        <p:spPr>
          <a:xfrm>
            <a:off x="231006" y="2037525"/>
            <a:ext cx="5470721" cy="3872387"/>
          </a:xfrm>
        </p:spPr>
      </p:pic>
    </p:spTree>
    <p:extLst>
      <p:ext uri="{BB962C8B-B14F-4D97-AF65-F5344CB8AC3E}">
        <p14:creationId xmlns:p14="http://schemas.microsoft.com/office/powerpoint/2010/main" xmlns="" val="822375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7C125324-C702-B2F5-06F1-86FAEDE1CA21}"/>
              </a:ext>
            </a:extLst>
          </p:cNvPr>
          <p:cNvSpPr>
            <a:spLocks noGrp="1"/>
          </p:cNvSpPr>
          <p:nvPr>
            <p:ph type="title"/>
          </p:nvPr>
        </p:nvSpPr>
        <p:spPr>
          <a:xfrm>
            <a:off x="419100" y="240633"/>
            <a:ext cx="10040578" cy="1289784"/>
          </a:xfrm>
        </p:spPr>
        <p:txBody>
          <a:bodyPr>
            <a:normAutofit fontScale="90000"/>
          </a:bodyPr>
          <a:lstStyle/>
          <a:p>
            <a:r>
              <a:rPr lang="ru-RU" dirty="0">
                <a:solidFill>
                  <a:schemeClr val="accent6">
                    <a:lumMod val="50000"/>
                  </a:schemeClr>
                </a:solidFill>
                <a:latin typeface="Times New Roman" panose="02020603050405020304" pitchFamily="18" charset="0"/>
                <a:cs typeface="Times New Roman" panose="02020603050405020304" pitchFamily="18" charset="0"/>
              </a:rPr>
              <a:t>Выявление экологических проблем ДГО. Акция «От чистого истока…»</a:t>
            </a:r>
          </a:p>
        </p:txBody>
      </p:sp>
      <p:pic>
        <p:nvPicPr>
          <p:cNvPr id="6" name="Объект 5">
            <a:extLst>
              <a:ext uri="{FF2B5EF4-FFF2-40B4-BE49-F238E27FC236}">
                <a16:creationId xmlns:a16="http://schemas.microsoft.com/office/drawing/2014/main" xmlns="" id="{FC3189F7-6ED6-3672-4BA1-73FF81886754}"/>
              </a:ext>
            </a:extLst>
          </p:cNvPr>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916202" y="1690688"/>
            <a:ext cx="2447627" cy="4351338"/>
          </a:xfrm>
        </p:spPr>
      </p:pic>
      <p:pic>
        <p:nvPicPr>
          <p:cNvPr id="4" name="Объект 3">
            <a:extLst>
              <a:ext uri="{FF2B5EF4-FFF2-40B4-BE49-F238E27FC236}">
                <a16:creationId xmlns:a16="http://schemas.microsoft.com/office/drawing/2014/main" xmlns="" id="{B042D9F9-E755-428F-FA11-F352DF5CB1FE}"/>
              </a:ext>
            </a:extLst>
          </p:cNvPr>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10459678" y="0"/>
            <a:ext cx="1732322" cy="1870477"/>
          </a:xfrm>
          <a:prstGeom prst="ellipse">
            <a:avLst/>
          </a:prstGeom>
          <a:ln>
            <a:noFill/>
          </a:ln>
          <a:effectLst>
            <a:softEdge rad="112500"/>
          </a:effectLst>
        </p:spPr>
      </p:pic>
      <p:pic>
        <p:nvPicPr>
          <p:cNvPr id="8" name="Рисунок 7">
            <a:extLst>
              <a:ext uri="{FF2B5EF4-FFF2-40B4-BE49-F238E27FC236}">
                <a16:creationId xmlns:a16="http://schemas.microsoft.com/office/drawing/2014/main" xmlns="" id="{5DB36E87-E464-85D4-3CBB-41579A428BA5}"/>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3993932" y="1690688"/>
            <a:ext cx="3148013" cy="4351338"/>
          </a:xfrm>
          <a:prstGeom prst="rect">
            <a:avLst/>
          </a:prstGeom>
        </p:spPr>
      </p:pic>
      <p:pic>
        <p:nvPicPr>
          <p:cNvPr id="12" name="Рисунок 11">
            <a:extLst>
              <a:ext uri="{FF2B5EF4-FFF2-40B4-BE49-F238E27FC236}">
                <a16:creationId xmlns:a16="http://schemas.microsoft.com/office/drawing/2014/main" xmlns="" id="{AF4D6390-E90B-FA46-5580-80F13422ABD5}"/>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7975533" y="1690688"/>
            <a:ext cx="3797367" cy="4351338"/>
          </a:xfrm>
          <a:prstGeom prst="rect">
            <a:avLst/>
          </a:prstGeom>
        </p:spPr>
      </p:pic>
    </p:spTree>
    <p:extLst>
      <p:ext uri="{BB962C8B-B14F-4D97-AF65-F5344CB8AC3E}">
        <p14:creationId xmlns:p14="http://schemas.microsoft.com/office/powerpoint/2010/main" xmlns="" val="21715269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547880AC-3A55-7617-11D0-EEBF1FC86A2B}"/>
              </a:ext>
            </a:extLst>
          </p:cNvPr>
          <p:cNvSpPr>
            <a:spLocks noGrp="1"/>
          </p:cNvSpPr>
          <p:nvPr>
            <p:ph type="title"/>
          </p:nvPr>
        </p:nvSpPr>
        <p:spPr>
          <a:xfrm>
            <a:off x="838200" y="365125"/>
            <a:ext cx="9893968" cy="1325563"/>
          </a:xfrm>
        </p:spPr>
        <p:txBody>
          <a:bodyPr/>
          <a:lstStyle/>
          <a:p>
            <a:r>
              <a:rPr lang="ru-RU" dirty="0">
                <a:solidFill>
                  <a:schemeClr val="accent6">
                    <a:lumMod val="50000"/>
                  </a:schemeClr>
                </a:solidFill>
                <a:latin typeface="Times New Roman" panose="02020603050405020304" pitchFamily="18" charset="0"/>
                <a:cs typeface="Times New Roman" panose="02020603050405020304" pitchFamily="18" charset="0"/>
              </a:rPr>
              <a:t>Акция «Вода России». </a:t>
            </a:r>
            <a:br>
              <a:rPr lang="ru-RU" dirty="0">
                <a:solidFill>
                  <a:schemeClr val="accent6">
                    <a:lumMod val="50000"/>
                  </a:schemeClr>
                </a:solidFill>
                <a:latin typeface="Times New Roman" panose="02020603050405020304" pitchFamily="18" charset="0"/>
                <a:cs typeface="Times New Roman" panose="02020603050405020304" pitchFamily="18" charset="0"/>
              </a:rPr>
            </a:br>
            <a:r>
              <a:rPr lang="ru-RU" dirty="0">
                <a:solidFill>
                  <a:schemeClr val="accent6">
                    <a:lumMod val="50000"/>
                  </a:schemeClr>
                </a:solidFill>
                <a:latin typeface="Times New Roman" panose="02020603050405020304" pitchFamily="18" charset="0"/>
                <a:cs typeface="Times New Roman" panose="02020603050405020304" pitchFamily="18" charset="0"/>
              </a:rPr>
              <a:t>Уборка побережья Японского моря.</a:t>
            </a:r>
          </a:p>
        </p:txBody>
      </p:sp>
      <p:pic>
        <p:nvPicPr>
          <p:cNvPr id="6" name="Объект 5">
            <a:extLst>
              <a:ext uri="{FF2B5EF4-FFF2-40B4-BE49-F238E27FC236}">
                <a16:creationId xmlns:a16="http://schemas.microsoft.com/office/drawing/2014/main" xmlns="" id="{7F855CF3-E2AA-B6A3-7CCA-B4CFF6D1806B}"/>
              </a:ext>
            </a:extLst>
          </p:cNvPr>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972276" y="1690688"/>
            <a:ext cx="3031855" cy="4810320"/>
          </a:xfrm>
        </p:spPr>
      </p:pic>
      <p:pic>
        <p:nvPicPr>
          <p:cNvPr id="4" name="Рисунок 3">
            <a:extLst>
              <a:ext uri="{FF2B5EF4-FFF2-40B4-BE49-F238E27FC236}">
                <a16:creationId xmlns:a16="http://schemas.microsoft.com/office/drawing/2014/main" xmlns="" id="{CE497D2E-4A7A-1BB5-8FD7-603DAC1ABEED}"/>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0379818" y="18288"/>
            <a:ext cx="1812182" cy="1807337"/>
          </a:xfrm>
          <a:prstGeom prst="ellipse">
            <a:avLst/>
          </a:prstGeom>
          <a:ln>
            <a:noFill/>
          </a:ln>
          <a:effectLst>
            <a:softEdge rad="112500"/>
          </a:effectLst>
        </p:spPr>
      </p:pic>
      <p:pic>
        <p:nvPicPr>
          <p:cNvPr id="8" name="Рисунок 7">
            <a:extLst>
              <a:ext uri="{FF2B5EF4-FFF2-40B4-BE49-F238E27FC236}">
                <a16:creationId xmlns:a16="http://schemas.microsoft.com/office/drawing/2014/main" xmlns="" id="{E503D7D3-6A95-74D0-672F-6D16BBB55FCA}"/>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4358335" y="1690688"/>
            <a:ext cx="3475329" cy="4810321"/>
          </a:xfrm>
          <a:prstGeom prst="rect">
            <a:avLst/>
          </a:prstGeom>
        </p:spPr>
      </p:pic>
      <p:pic>
        <p:nvPicPr>
          <p:cNvPr id="10" name="Рисунок 9">
            <a:extLst>
              <a:ext uri="{FF2B5EF4-FFF2-40B4-BE49-F238E27FC236}">
                <a16:creationId xmlns:a16="http://schemas.microsoft.com/office/drawing/2014/main" xmlns="" id="{BA0E4F5D-48E5-2A24-5623-285A7D99F9DE}"/>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8187868" y="1682554"/>
            <a:ext cx="3246945" cy="4810321"/>
          </a:xfrm>
          <a:prstGeom prst="rect">
            <a:avLst/>
          </a:prstGeom>
        </p:spPr>
      </p:pic>
    </p:spTree>
    <p:extLst>
      <p:ext uri="{BB962C8B-B14F-4D97-AF65-F5344CB8AC3E}">
        <p14:creationId xmlns:p14="http://schemas.microsoft.com/office/powerpoint/2010/main" xmlns="" val="27120810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E6ABCC8C-7EFB-598A-B03F-D24EDABB540B}"/>
              </a:ext>
            </a:extLst>
          </p:cNvPr>
          <p:cNvSpPr>
            <a:spLocks noGrp="1"/>
          </p:cNvSpPr>
          <p:nvPr>
            <p:ph type="title"/>
          </p:nvPr>
        </p:nvSpPr>
        <p:spPr>
          <a:xfrm>
            <a:off x="838200" y="365126"/>
            <a:ext cx="9499333" cy="1011288"/>
          </a:xfrm>
        </p:spPr>
        <p:txBody>
          <a:bodyPr>
            <a:normAutofit fontScale="90000"/>
          </a:bodyPr>
          <a:lstStyle/>
          <a:p>
            <a:r>
              <a:rPr lang="ru-RU" dirty="0">
                <a:solidFill>
                  <a:schemeClr val="accent6">
                    <a:lumMod val="50000"/>
                  </a:schemeClr>
                </a:solidFill>
                <a:latin typeface="Times New Roman" panose="02020603050405020304" pitchFamily="18" charset="0"/>
                <a:cs typeface="Times New Roman" panose="02020603050405020304" pitchFamily="18" charset="0"/>
              </a:rPr>
              <a:t>Акция «Вода России». Уборка побережья</a:t>
            </a:r>
            <a:br>
              <a:rPr lang="ru-RU" dirty="0">
                <a:solidFill>
                  <a:schemeClr val="accent6">
                    <a:lumMod val="50000"/>
                  </a:schemeClr>
                </a:solidFill>
                <a:latin typeface="Times New Roman" panose="02020603050405020304" pitchFamily="18" charset="0"/>
                <a:cs typeface="Times New Roman" panose="02020603050405020304" pitchFamily="18" charset="0"/>
              </a:rPr>
            </a:br>
            <a:r>
              <a:rPr lang="ru-RU" dirty="0">
                <a:solidFill>
                  <a:schemeClr val="accent6">
                    <a:lumMod val="50000"/>
                  </a:schemeClr>
                </a:solidFill>
                <a:latin typeface="Times New Roman" panose="02020603050405020304" pitchFamily="18" charset="0"/>
                <a:cs typeface="Times New Roman" panose="02020603050405020304" pitchFamily="18" charset="0"/>
              </a:rPr>
              <a:t>реки Рудная. </a:t>
            </a:r>
          </a:p>
        </p:txBody>
      </p:sp>
      <p:pic>
        <p:nvPicPr>
          <p:cNvPr id="4" name="Объект 3">
            <a:extLst>
              <a:ext uri="{FF2B5EF4-FFF2-40B4-BE49-F238E27FC236}">
                <a16:creationId xmlns:a16="http://schemas.microsoft.com/office/drawing/2014/main" xmlns="" id="{F722D65B-A3F9-CC1F-8BF7-78B2C2B6C8A5}"/>
              </a:ext>
            </a:extLst>
          </p:cNvPr>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0337533" y="1"/>
            <a:ext cx="1854466" cy="1799924"/>
          </a:xfrm>
          <a:prstGeom prst="ellipse">
            <a:avLst/>
          </a:prstGeom>
          <a:ln>
            <a:noFill/>
          </a:ln>
          <a:effectLst>
            <a:softEdge rad="112500"/>
          </a:effectLst>
        </p:spPr>
      </p:pic>
      <p:pic>
        <p:nvPicPr>
          <p:cNvPr id="6" name="Рисунок 5">
            <a:extLst>
              <a:ext uri="{FF2B5EF4-FFF2-40B4-BE49-F238E27FC236}">
                <a16:creationId xmlns:a16="http://schemas.microsoft.com/office/drawing/2014/main" xmlns="" id="{EA222F8A-494E-8FEB-3575-9127BA3D993A}"/>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617420" y="1530417"/>
            <a:ext cx="3973832" cy="5206952"/>
          </a:xfrm>
          <a:prstGeom prst="rect">
            <a:avLst/>
          </a:prstGeom>
        </p:spPr>
      </p:pic>
      <p:pic>
        <p:nvPicPr>
          <p:cNvPr id="8" name="Рисунок 7">
            <a:extLst>
              <a:ext uri="{FF2B5EF4-FFF2-40B4-BE49-F238E27FC236}">
                <a16:creationId xmlns:a16="http://schemas.microsoft.com/office/drawing/2014/main" xmlns="" id="{97303C06-7820-8971-9656-F3B2B355C7AF}"/>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5347536" y="1530415"/>
            <a:ext cx="4233712" cy="5206953"/>
          </a:xfrm>
          <a:prstGeom prst="rect">
            <a:avLst/>
          </a:prstGeom>
        </p:spPr>
      </p:pic>
    </p:spTree>
    <p:extLst>
      <p:ext uri="{BB962C8B-B14F-4D97-AF65-F5344CB8AC3E}">
        <p14:creationId xmlns:p14="http://schemas.microsoft.com/office/powerpoint/2010/main" xmlns="" val="36104567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0A3695DA-AB46-6D69-F744-C77F02F6E30D}"/>
              </a:ext>
            </a:extLst>
          </p:cNvPr>
          <p:cNvSpPr>
            <a:spLocks noGrp="1"/>
          </p:cNvSpPr>
          <p:nvPr>
            <p:ph type="title"/>
          </p:nvPr>
        </p:nvSpPr>
        <p:spPr/>
        <p:txBody>
          <a:bodyPr/>
          <a:lstStyle/>
          <a:p>
            <a:r>
              <a:rPr lang="ru-RU" dirty="0">
                <a:solidFill>
                  <a:schemeClr val="accent6">
                    <a:lumMod val="50000"/>
                  </a:schemeClr>
                </a:solidFill>
                <a:latin typeface="Times New Roman" panose="02020603050405020304" pitchFamily="18" charset="0"/>
                <a:cs typeface="Times New Roman" panose="02020603050405020304" pitchFamily="18" charset="0"/>
              </a:rPr>
              <a:t>Озеро </a:t>
            </a:r>
            <a:r>
              <a:rPr lang="ru-RU" dirty="0" err="1">
                <a:solidFill>
                  <a:schemeClr val="accent6">
                    <a:lumMod val="50000"/>
                  </a:schemeClr>
                </a:solidFill>
                <a:latin typeface="Times New Roman" panose="02020603050405020304" pitchFamily="18" charset="0"/>
                <a:cs typeface="Times New Roman" panose="02020603050405020304" pitchFamily="18" charset="0"/>
              </a:rPr>
              <a:t>Васьковское</a:t>
            </a:r>
            <a:r>
              <a:rPr lang="ru-RU" dirty="0"/>
              <a:t>.</a:t>
            </a:r>
          </a:p>
        </p:txBody>
      </p:sp>
      <p:pic>
        <p:nvPicPr>
          <p:cNvPr id="6" name="Объект 5">
            <a:extLst>
              <a:ext uri="{FF2B5EF4-FFF2-40B4-BE49-F238E27FC236}">
                <a16:creationId xmlns:a16="http://schemas.microsoft.com/office/drawing/2014/main" xmlns="" id="{E9F0931F-6F7A-6535-814A-8BC25520032D}"/>
              </a:ext>
            </a:extLst>
          </p:cNvPr>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294216" y="1799925"/>
            <a:ext cx="5801784" cy="4351338"/>
          </a:xfrm>
        </p:spPr>
      </p:pic>
      <p:pic>
        <p:nvPicPr>
          <p:cNvPr id="4" name="Объект 3">
            <a:extLst>
              <a:ext uri="{FF2B5EF4-FFF2-40B4-BE49-F238E27FC236}">
                <a16:creationId xmlns:a16="http://schemas.microsoft.com/office/drawing/2014/main" xmlns="" id="{863D3025-CFE2-196C-ED5E-014BD41F55E8}"/>
              </a:ext>
            </a:extLst>
          </p:cNvPr>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10337533" y="1"/>
            <a:ext cx="1854466" cy="1799924"/>
          </a:xfrm>
          <a:prstGeom prst="ellipse">
            <a:avLst/>
          </a:prstGeom>
          <a:ln>
            <a:noFill/>
          </a:ln>
          <a:effectLst>
            <a:softEdge rad="112500"/>
          </a:effectLst>
        </p:spPr>
      </p:pic>
      <p:pic>
        <p:nvPicPr>
          <p:cNvPr id="8" name="Рисунок 7">
            <a:extLst>
              <a:ext uri="{FF2B5EF4-FFF2-40B4-BE49-F238E27FC236}">
                <a16:creationId xmlns:a16="http://schemas.microsoft.com/office/drawing/2014/main" xmlns="" id="{8CB054B6-ED68-EA3C-9218-EB15D11C68AF}"/>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6381549" y="1799925"/>
            <a:ext cx="5633987" cy="4351338"/>
          </a:xfrm>
          <a:prstGeom prst="rect">
            <a:avLst/>
          </a:prstGeom>
        </p:spPr>
      </p:pic>
    </p:spTree>
    <p:extLst>
      <p:ext uri="{BB962C8B-B14F-4D97-AF65-F5344CB8AC3E}">
        <p14:creationId xmlns:p14="http://schemas.microsoft.com/office/powerpoint/2010/main" xmlns="" val="13923490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5DA30924-2237-8989-2365-6CAB49171024}"/>
              </a:ext>
            </a:extLst>
          </p:cNvPr>
          <p:cNvSpPr>
            <a:spLocks noGrp="1"/>
          </p:cNvSpPr>
          <p:nvPr>
            <p:ph type="title"/>
          </p:nvPr>
        </p:nvSpPr>
        <p:spPr>
          <a:xfrm>
            <a:off x="838200" y="365124"/>
            <a:ext cx="10515600" cy="1325563"/>
          </a:xfrm>
        </p:spPr>
        <p:txBody>
          <a:bodyPr/>
          <a:lstStyle/>
          <a:p>
            <a:r>
              <a:rPr lang="ru-RU" dirty="0" err="1">
                <a:solidFill>
                  <a:schemeClr val="accent6">
                    <a:lumMod val="50000"/>
                  </a:schemeClr>
                </a:solidFill>
                <a:latin typeface="Times New Roman" panose="02020603050405020304" pitchFamily="18" charset="0"/>
                <a:cs typeface="Times New Roman" panose="02020603050405020304" pitchFamily="18" charset="0"/>
              </a:rPr>
              <a:t>Нежданкинское</a:t>
            </a:r>
            <a:r>
              <a:rPr lang="ru-RU" dirty="0">
                <a:solidFill>
                  <a:schemeClr val="accent6">
                    <a:lumMod val="50000"/>
                  </a:schemeClr>
                </a:solidFill>
                <a:latin typeface="Times New Roman" panose="02020603050405020304" pitchFamily="18" charset="0"/>
                <a:cs typeface="Times New Roman" panose="02020603050405020304" pitchFamily="18" charset="0"/>
              </a:rPr>
              <a:t> водохранилище</a:t>
            </a:r>
            <a:r>
              <a:rPr lang="ru-RU" dirty="0"/>
              <a:t>.</a:t>
            </a:r>
          </a:p>
        </p:txBody>
      </p:sp>
      <p:pic>
        <p:nvPicPr>
          <p:cNvPr id="6" name="Объект 5">
            <a:extLst>
              <a:ext uri="{FF2B5EF4-FFF2-40B4-BE49-F238E27FC236}">
                <a16:creationId xmlns:a16="http://schemas.microsoft.com/office/drawing/2014/main" xmlns="" id="{1C8DFC35-4CE3-0059-43E6-56589043EC98}"/>
              </a:ext>
            </a:extLst>
          </p:cNvPr>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250059" y="1522470"/>
            <a:ext cx="3445844" cy="4704298"/>
          </a:xfrm>
        </p:spPr>
      </p:pic>
      <p:pic>
        <p:nvPicPr>
          <p:cNvPr id="4" name="Объект 3">
            <a:extLst>
              <a:ext uri="{FF2B5EF4-FFF2-40B4-BE49-F238E27FC236}">
                <a16:creationId xmlns:a16="http://schemas.microsoft.com/office/drawing/2014/main" xmlns="" id="{DD2A976B-1824-164B-597A-0D13A3FC0FED}"/>
              </a:ext>
            </a:extLst>
          </p:cNvPr>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10337533" y="1"/>
            <a:ext cx="1854466" cy="1799924"/>
          </a:xfrm>
          <a:prstGeom prst="ellipse">
            <a:avLst/>
          </a:prstGeom>
          <a:ln>
            <a:noFill/>
          </a:ln>
          <a:effectLst>
            <a:softEdge rad="112500"/>
          </a:effectLst>
        </p:spPr>
      </p:pic>
      <p:pic>
        <p:nvPicPr>
          <p:cNvPr id="8" name="Рисунок 7">
            <a:extLst>
              <a:ext uri="{FF2B5EF4-FFF2-40B4-BE49-F238E27FC236}">
                <a16:creationId xmlns:a16="http://schemas.microsoft.com/office/drawing/2014/main" xmlns="" id="{C26AF47C-057C-CAD9-3CFC-001E5139E9F5}"/>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3872364" y="1550506"/>
            <a:ext cx="4026770" cy="4648225"/>
          </a:xfrm>
          <a:prstGeom prst="rect">
            <a:avLst/>
          </a:prstGeom>
        </p:spPr>
      </p:pic>
      <p:pic>
        <p:nvPicPr>
          <p:cNvPr id="12" name="Рисунок 11">
            <a:extLst>
              <a:ext uri="{FF2B5EF4-FFF2-40B4-BE49-F238E27FC236}">
                <a16:creationId xmlns:a16="http://schemas.microsoft.com/office/drawing/2014/main" xmlns="" id="{B6D40458-A426-656C-627D-EA0A66BE661F}"/>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8479857" y="1522470"/>
            <a:ext cx="3377665" cy="4648225"/>
          </a:xfrm>
          <a:prstGeom prst="rect">
            <a:avLst/>
          </a:prstGeom>
        </p:spPr>
      </p:pic>
    </p:spTree>
    <p:extLst>
      <p:ext uri="{BB962C8B-B14F-4D97-AF65-F5344CB8AC3E}">
        <p14:creationId xmlns:p14="http://schemas.microsoft.com/office/powerpoint/2010/main" xmlns="" val="2110049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63E74E20-16A7-D6D9-5E6F-3584C0D6A22E}"/>
              </a:ext>
            </a:extLst>
          </p:cNvPr>
          <p:cNvSpPr>
            <a:spLocks noGrp="1"/>
          </p:cNvSpPr>
          <p:nvPr>
            <p:ph type="title"/>
          </p:nvPr>
        </p:nvSpPr>
        <p:spPr/>
        <p:txBody>
          <a:bodyPr/>
          <a:lstStyle/>
          <a:p>
            <a:r>
              <a:rPr lang="ru-RU" dirty="0">
                <a:solidFill>
                  <a:schemeClr val="accent6">
                    <a:lumMod val="50000"/>
                  </a:schemeClr>
                </a:solidFill>
                <a:latin typeface="Times New Roman" panose="02020603050405020304" pitchFamily="18" charset="0"/>
                <a:cs typeface="Times New Roman" panose="02020603050405020304" pitchFamily="18" charset="0"/>
              </a:rPr>
              <a:t>Уборка территории </a:t>
            </a:r>
            <a:r>
              <a:rPr lang="ru-RU" dirty="0" err="1">
                <a:solidFill>
                  <a:schemeClr val="accent6">
                    <a:lumMod val="50000"/>
                  </a:schemeClr>
                </a:solidFill>
                <a:latin typeface="Times New Roman" panose="02020603050405020304" pitchFamily="18" charset="0"/>
                <a:cs typeface="Times New Roman" panose="02020603050405020304" pitchFamily="18" charset="0"/>
              </a:rPr>
              <a:t>Кранштадтское</a:t>
            </a:r>
            <a:r>
              <a:rPr lang="ru-RU" dirty="0">
                <a:solidFill>
                  <a:schemeClr val="accent6">
                    <a:lumMod val="50000"/>
                  </a:schemeClr>
                </a:solidFill>
                <a:latin typeface="Times New Roman" panose="02020603050405020304" pitchFamily="18" charset="0"/>
                <a:cs typeface="Times New Roman" panose="02020603050405020304" pitchFamily="18" charset="0"/>
              </a:rPr>
              <a:t> водохранилище.</a:t>
            </a:r>
          </a:p>
        </p:txBody>
      </p:sp>
      <p:pic>
        <p:nvPicPr>
          <p:cNvPr id="6" name="Объект 5">
            <a:extLst>
              <a:ext uri="{FF2B5EF4-FFF2-40B4-BE49-F238E27FC236}">
                <a16:creationId xmlns:a16="http://schemas.microsoft.com/office/drawing/2014/main" xmlns="" id="{DBC88D8F-AB44-29A0-0F28-79A078A7401B}"/>
              </a:ext>
            </a:extLst>
          </p:cNvPr>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831783" y="1777499"/>
            <a:ext cx="2662188" cy="4351338"/>
          </a:xfrm>
        </p:spPr>
      </p:pic>
      <p:pic>
        <p:nvPicPr>
          <p:cNvPr id="4" name="Объект 3">
            <a:extLst>
              <a:ext uri="{FF2B5EF4-FFF2-40B4-BE49-F238E27FC236}">
                <a16:creationId xmlns:a16="http://schemas.microsoft.com/office/drawing/2014/main" xmlns="" id="{26B905C4-C553-8ADD-80B0-37ACD655666F}"/>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0459678" y="0"/>
            <a:ext cx="1732322" cy="1870477"/>
          </a:xfrm>
          <a:prstGeom prst="ellipse">
            <a:avLst/>
          </a:prstGeom>
          <a:ln>
            <a:noFill/>
          </a:ln>
          <a:effectLst>
            <a:softEdge rad="112500"/>
          </a:effectLst>
        </p:spPr>
      </p:pic>
      <p:pic>
        <p:nvPicPr>
          <p:cNvPr id="8" name="Рисунок 7">
            <a:extLst>
              <a:ext uri="{FF2B5EF4-FFF2-40B4-BE49-F238E27FC236}">
                <a16:creationId xmlns:a16="http://schemas.microsoft.com/office/drawing/2014/main" xmlns="" id="{3E02E30E-4176-BAEF-7D84-ACDB2C118D75}"/>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3935251" y="1777499"/>
            <a:ext cx="2662189" cy="4438149"/>
          </a:xfrm>
          <a:prstGeom prst="rect">
            <a:avLst/>
          </a:prstGeom>
        </p:spPr>
      </p:pic>
      <p:pic>
        <p:nvPicPr>
          <p:cNvPr id="10" name="Рисунок 9">
            <a:extLst>
              <a:ext uri="{FF2B5EF4-FFF2-40B4-BE49-F238E27FC236}">
                <a16:creationId xmlns:a16="http://schemas.microsoft.com/office/drawing/2014/main" xmlns="" id="{D00F9513-547A-CE73-F92F-E8E1C65A97B5}"/>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7623207" y="1690689"/>
            <a:ext cx="3176337" cy="4604234"/>
          </a:xfrm>
          <a:prstGeom prst="rect">
            <a:avLst/>
          </a:prstGeom>
        </p:spPr>
      </p:pic>
    </p:spTree>
    <p:extLst>
      <p:ext uri="{BB962C8B-B14F-4D97-AF65-F5344CB8AC3E}">
        <p14:creationId xmlns:p14="http://schemas.microsoft.com/office/powerpoint/2010/main" xmlns="" val="26915497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9A961C59-6EDC-4664-6816-B207BF07472A}"/>
              </a:ext>
            </a:extLst>
          </p:cNvPr>
          <p:cNvSpPr>
            <a:spLocks noGrp="1"/>
          </p:cNvSpPr>
          <p:nvPr>
            <p:ph type="title"/>
          </p:nvPr>
        </p:nvSpPr>
        <p:spPr/>
        <p:txBody>
          <a:bodyPr/>
          <a:lstStyle/>
          <a:p>
            <a:r>
              <a:rPr lang="ru-RU" dirty="0">
                <a:solidFill>
                  <a:schemeClr val="accent6">
                    <a:lumMod val="50000"/>
                  </a:schemeClr>
                </a:solidFill>
                <a:latin typeface="Times New Roman" panose="02020603050405020304" pitchFamily="18" charset="0"/>
                <a:cs typeface="Times New Roman" panose="02020603050405020304" pitchFamily="18" charset="0"/>
              </a:rPr>
              <a:t>Акция «Сохраним озоновый слой»</a:t>
            </a:r>
          </a:p>
        </p:txBody>
      </p:sp>
      <p:pic>
        <p:nvPicPr>
          <p:cNvPr id="6" name="Объект 5">
            <a:extLst>
              <a:ext uri="{FF2B5EF4-FFF2-40B4-BE49-F238E27FC236}">
                <a16:creationId xmlns:a16="http://schemas.microsoft.com/office/drawing/2014/main" xmlns="" id="{106AE54F-66A8-9618-00A1-C69F4C938E50}"/>
              </a:ext>
            </a:extLst>
          </p:cNvPr>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750873" y="1690688"/>
            <a:ext cx="2451027" cy="4460575"/>
          </a:xfrm>
        </p:spPr>
      </p:pic>
      <p:pic>
        <p:nvPicPr>
          <p:cNvPr id="4" name="Объект 3">
            <a:extLst>
              <a:ext uri="{FF2B5EF4-FFF2-40B4-BE49-F238E27FC236}">
                <a16:creationId xmlns:a16="http://schemas.microsoft.com/office/drawing/2014/main" xmlns="" id="{036AF24E-E98A-0B54-CFE5-0EB885A2F60C}"/>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0337533" y="1"/>
            <a:ext cx="1854466" cy="1799924"/>
          </a:xfrm>
          <a:prstGeom prst="ellipse">
            <a:avLst/>
          </a:prstGeom>
          <a:ln>
            <a:noFill/>
          </a:ln>
          <a:effectLst>
            <a:softEdge rad="112500"/>
          </a:effectLst>
        </p:spPr>
      </p:pic>
      <p:pic>
        <p:nvPicPr>
          <p:cNvPr id="8" name="Рисунок 7">
            <a:extLst>
              <a:ext uri="{FF2B5EF4-FFF2-40B4-BE49-F238E27FC236}">
                <a16:creationId xmlns:a16="http://schemas.microsoft.com/office/drawing/2014/main" xmlns="" id="{2E756746-64D7-D386-9702-F30BEE5736F4}"/>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3470298" y="1690688"/>
            <a:ext cx="3228885" cy="4417261"/>
          </a:xfrm>
          <a:prstGeom prst="rect">
            <a:avLst/>
          </a:prstGeom>
        </p:spPr>
      </p:pic>
      <p:pic>
        <p:nvPicPr>
          <p:cNvPr id="10" name="Рисунок 9">
            <a:extLst>
              <a:ext uri="{FF2B5EF4-FFF2-40B4-BE49-F238E27FC236}">
                <a16:creationId xmlns:a16="http://schemas.microsoft.com/office/drawing/2014/main" xmlns="" id="{4B0DED98-56A8-D239-3C8D-80E12C3C5BE1}"/>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7658479" y="1690688"/>
            <a:ext cx="3131441" cy="4417261"/>
          </a:xfrm>
          <a:prstGeom prst="rect">
            <a:avLst/>
          </a:prstGeom>
        </p:spPr>
      </p:pic>
    </p:spTree>
    <p:extLst>
      <p:ext uri="{BB962C8B-B14F-4D97-AF65-F5344CB8AC3E}">
        <p14:creationId xmlns:p14="http://schemas.microsoft.com/office/powerpoint/2010/main" xmlns="" val="20067964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40DE4C98-8BAC-1310-29CE-02083CB34127}"/>
              </a:ext>
            </a:extLst>
          </p:cNvPr>
          <p:cNvSpPr>
            <a:spLocks noGrp="1"/>
          </p:cNvSpPr>
          <p:nvPr>
            <p:ph type="title"/>
          </p:nvPr>
        </p:nvSpPr>
        <p:spPr/>
        <p:txBody>
          <a:bodyPr/>
          <a:lstStyle/>
          <a:p>
            <a:r>
              <a:rPr lang="ru-RU" dirty="0">
                <a:solidFill>
                  <a:schemeClr val="accent6">
                    <a:lumMod val="50000"/>
                  </a:schemeClr>
                </a:solidFill>
                <a:latin typeface="Times New Roman" panose="02020603050405020304" pitchFamily="18" charset="0"/>
                <a:cs typeface="Times New Roman" panose="02020603050405020304" pitchFamily="18" charset="0"/>
              </a:rPr>
              <a:t>Высадка саженцев.</a:t>
            </a:r>
          </a:p>
        </p:txBody>
      </p:sp>
      <p:pic>
        <p:nvPicPr>
          <p:cNvPr id="6" name="Объект 5">
            <a:extLst>
              <a:ext uri="{FF2B5EF4-FFF2-40B4-BE49-F238E27FC236}">
                <a16:creationId xmlns:a16="http://schemas.microsoft.com/office/drawing/2014/main" xmlns="" id="{C2CC03BA-259E-A1D1-3ED9-F36B5C20708A}"/>
              </a:ext>
            </a:extLst>
          </p:cNvPr>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838200" y="1690688"/>
            <a:ext cx="2451027" cy="4351338"/>
          </a:xfrm>
        </p:spPr>
      </p:pic>
      <p:pic>
        <p:nvPicPr>
          <p:cNvPr id="4" name="Объект 3">
            <a:extLst>
              <a:ext uri="{FF2B5EF4-FFF2-40B4-BE49-F238E27FC236}">
                <a16:creationId xmlns:a16="http://schemas.microsoft.com/office/drawing/2014/main" xmlns="" id="{40E5CA78-F598-13D4-25D4-2A9A5038F5CD}"/>
              </a:ext>
            </a:extLst>
          </p:cNvPr>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10337533" y="1"/>
            <a:ext cx="1854466" cy="1799924"/>
          </a:xfrm>
          <a:prstGeom prst="ellipse">
            <a:avLst/>
          </a:prstGeom>
          <a:ln>
            <a:noFill/>
          </a:ln>
          <a:effectLst>
            <a:softEdge rad="112500"/>
          </a:effectLst>
        </p:spPr>
      </p:pic>
      <p:pic>
        <p:nvPicPr>
          <p:cNvPr id="8" name="Рисунок 7">
            <a:extLst>
              <a:ext uri="{FF2B5EF4-FFF2-40B4-BE49-F238E27FC236}">
                <a16:creationId xmlns:a16="http://schemas.microsoft.com/office/drawing/2014/main" xmlns="" id="{F97F75BA-E305-DFEB-6C5C-5A38DADF5CC3}"/>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4164508" y="1690688"/>
            <a:ext cx="2794557" cy="4351338"/>
          </a:xfrm>
          <a:prstGeom prst="rect">
            <a:avLst/>
          </a:prstGeom>
        </p:spPr>
      </p:pic>
      <p:pic>
        <p:nvPicPr>
          <p:cNvPr id="10" name="Рисунок 9">
            <a:extLst>
              <a:ext uri="{FF2B5EF4-FFF2-40B4-BE49-F238E27FC236}">
                <a16:creationId xmlns:a16="http://schemas.microsoft.com/office/drawing/2014/main" xmlns="" id="{920AC70D-2D83-4266-50C1-4A8812D7F941}"/>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7490818" y="1690688"/>
            <a:ext cx="3414606" cy="4351338"/>
          </a:xfrm>
          <a:prstGeom prst="rect">
            <a:avLst/>
          </a:prstGeom>
        </p:spPr>
      </p:pic>
    </p:spTree>
    <p:extLst>
      <p:ext uri="{BB962C8B-B14F-4D97-AF65-F5344CB8AC3E}">
        <p14:creationId xmlns:p14="http://schemas.microsoft.com/office/powerpoint/2010/main" xmlns="" val="12602078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D7BC888E-D298-5AE7-2164-D7272010F78A}"/>
              </a:ext>
            </a:extLst>
          </p:cNvPr>
          <p:cNvSpPr>
            <a:spLocks noGrp="1"/>
          </p:cNvSpPr>
          <p:nvPr>
            <p:ph type="title"/>
          </p:nvPr>
        </p:nvSpPr>
        <p:spPr/>
        <p:txBody>
          <a:bodyPr/>
          <a:lstStyle/>
          <a:p>
            <a:r>
              <a:rPr lang="ru-RU" dirty="0">
                <a:solidFill>
                  <a:schemeClr val="accent6">
                    <a:lumMod val="50000"/>
                  </a:schemeClr>
                </a:solidFill>
                <a:latin typeface="Times New Roman" panose="02020603050405020304" pitchFamily="18" charset="0"/>
                <a:cs typeface="Times New Roman" panose="02020603050405020304" pitchFamily="18" charset="0"/>
              </a:rPr>
              <a:t>«Сад памяти». Уборка памятников.</a:t>
            </a:r>
          </a:p>
        </p:txBody>
      </p:sp>
      <p:pic>
        <p:nvPicPr>
          <p:cNvPr id="6" name="Объект 5">
            <a:extLst>
              <a:ext uri="{FF2B5EF4-FFF2-40B4-BE49-F238E27FC236}">
                <a16:creationId xmlns:a16="http://schemas.microsoft.com/office/drawing/2014/main" xmlns="" id="{F771149B-BE34-3474-54AD-7D94CDAFFEBB}"/>
              </a:ext>
            </a:extLst>
          </p:cNvPr>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561114" y="1799925"/>
            <a:ext cx="3654751" cy="4351338"/>
          </a:xfrm>
        </p:spPr>
      </p:pic>
      <p:pic>
        <p:nvPicPr>
          <p:cNvPr id="4" name="Объект 3">
            <a:extLst>
              <a:ext uri="{FF2B5EF4-FFF2-40B4-BE49-F238E27FC236}">
                <a16:creationId xmlns:a16="http://schemas.microsoft.com/office/drawing/2014/main" xmlns="" id="{5802E103-1C56-9D46-F708-8D4A9CF8FE26}"/>
              </a:ext>
            </a:extLst>
          </p:cNvPr>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10337533" y="1"/>
            <a:ext cx="1854466" cy="1799924"/>
          </a:xfrm>
          <a:prstGeom prst="ellipse">
            <a:avLst/>
          </a:prstGeom>
          <a:ln>
            <a:noFill/>
          </a:ln>
          <a:effectLst>
            <a:softEdge rad="112500"/>
          </a:effectLst>
        </p:spPr>
      </p:pic>
      <p:pic>
        <p:nvPicPr>
          <p:cNvPr id="8" name="Рисунок 7">
            <a:extLst>
              <a:ext uri="{FF2B5EF4-FFF2-40B4-BE49-F238E27FC236}">
                <a16:creationId xmlns:a16="http://schemas.microsoft.com/office/drawing/2014/main" xmlns="" id="{F2E68105-4D9E-7992-872A-F97A181CDC77}"/>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4340994" y="1799925"/>
            <a:ext cx="3368843" cy="4351338"/>
          </a:xfrm>
          <a:prstGeom prst="rect">
            <a:avLst/>
          </a:prstGeom>
        </p:spPr>
      </p:pic>
      <p:pic>
        <p:nvPicPr>
          <p:cNvPr id="12" name="Рисунок 11">
            <a:extLst>
              <a:ext uri="{FF2B5EF4-FFF2-40B4-BE49-F238E27FC236}">
                <a16:creationId xmlns:a16="http://schemas.microsoft.com/office/drawing/2014/main" xmlns="" id="{384383D8-7D8A-387B-45C9-05948199557A}"/>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8118148" y="1799925"/>
            <a:ext cx="3654752" cy="4351338"/>
          </a:xfrm>
          <a:prstGeom prst="rect">
            <a:avLst/>
          </a:prstGeom>
        </p:spPr>
      </p:pic>
    </p:spTree>
    <p:extLst>
      <p:ext uri="{BB962C8B-B14F-4D97-AF65-F5344CB8AC3E}">
        <p14:creationId xmlns:p14="http://schemas.microsoft.com/office/powerpoint/2010/main" xmlns="" val="38935285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B86B38BF-AF16-A2EA-6C61-C854BCF14758}"/>
              </a:ext>
            </a:extLst>
          </p:cNvPr>
          <p:cNvSpPr>
            <a:spLocks noGrp="1"/>
          </p:cNvSpPr>
          <p:nvPr>
            <p:ph type="title"/>
          </p:nvPr>
        </p:nvSpPr>
        <p:spPr/>
        <p:txBody>
          <a:bodyPr/>
          <a:lstStyle/>
          <a:p>
            <a:r>
              <a:rPr lang="ru-RU" sz="4400" dirty="0">
                <a:solidFill>
                  <a:schemeClr val="accent6">
                    <a:lumMod val="50000"/>
                  </a:schemeClr>
                </a:solidFill>
                <a:effectLst/>
                <a:latin typeface="Times New Roman" panose="02020603050405020304" pitchFamily="18" charset="0"/>
                <a:ea typeface="Times New Roman" panose="02020603050405020304" pitchFamily="18" charset="0"/>
              </a:rPr>
              <a:t>Цель проекта: </a:t>
            </a:r>
            <a:endParaRPr lang="ru-RU" dirty="0">
              <a:solidFill>
                <a:schemeClr val="accent6">
                  <a:lumMod val="50000"/>
                </a:schemeClr>
              </a:solidFill>
            </a:endParaRPr>
          </a:p>
        </p:txBody>
      </p:sp>
      <p:sp>
        <p:nvSpPr>
          <p:cNvPr id="3" name="Объект 2">
            <a:extLst>
              <a:ext uri="{FF2B5EF4-FFF2-40B4-BE49-F238E27FC236}">
                <a16:creationId xmlns:a16="http://schemas.microsoft.com/office/drawing/2014/main" xmlns="" id="{EFC3A22D-CF77-3DA8-24FF-0420F4EB9607}"/>
              </a:ext>
            </a:extLst>
          </p:cNvPr>
          <p:cNvSpPr>
            <a:spLocks noGrp="1"/>
          </p:cNvSpPr>
          <p:nvPr>
            <p:ph idx="1"/>
          </p:nvPr>
        </p:nvSpPr>
        <p:spPr>
          <a:xfrm>
            <a:off x="838200" y="1606858"/>
            <a:ext cx="10515600" cy="4570105"/>
          </a:xfrm>
        </p:spPr>
        <p:txBody>
          <a:bodyPr/>
          <a:lstStyle/>
          <a:p>
            <a:r>
              <a:rPr lang="ru-RU" sz="2800" dirty="0">
                <a:effectLst/>
                <a:latin typeface="Times New Roman" panose="02020603050405020304" pitchFamily="18" charset="0"/>
                <a:ea typeface="Times New Roman" panose="02020603050405020304" pitchFamily="18" charset="0"/>
                <a:cs typeface="Times New Roman" panose="02020603050405020304" pitchFamily="18" charset="0"/>
              </a:rPr>
              <a:t>Воспитание ценностного отношения к  родному краю и окружающей среде в процессе формирования комплексных знаний и умений воспитанников исторического, экологического и туристического содержания. </a:t>
            </a:r>
            <a:endParaRPr lang="ru-RU" sz="20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ru-RU" dirty="0"/>
          </a:p>
        </p:txBody>
      </p:sp>
      <p:pic>
        <p:nvPicPr>
          <p:cNvPr id="5" name="Рисунок 4">
            <a:extLst>
              <a:ext uri="{FF2B5EF4-FFF2-40B4-BE49-F238E27FC236}">
                <a16:creationId xmlns:a16="http://schemas.microsoft.com/office/drawing/2014/main" xmlns="" id="{568CA9EB-7468-2076-5AAC-D114BA151E3C}"/>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713390" y="3535117"/>
            <a:ext cx="7513468" cy="2794662"/>
          </a:xfrm>
          <a:prstGeom prst="rect">
            <a:avLst/>
          </a:prstGeom>
        </p:spPr>
      </p:pic>
      <p:pic>
        <p:nvPicPr>
          <p:cNvPr id="6" name="Рисунок 5">
            <a:extLst>
              <a:ext uri="{FF2B5EF4-FFF2-40B4-BE49-F238E27FC236}">
                <a16:creationId xmlns:a16="http://schemas.microsoft.com/office/drawing/2014/main" xmlns="" id="{F51263CA-60C1-C653-EC21-AA8FDBDCFA23}"/>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0379818" y="0"/>
            <a:ext cx="1812182" cy="1807337"/>
          </a:xfrm>
          <a:prstGeom prst="ellipse">
            <a:avLst/>
          </a:prstGeom>
          <a:ln>
            <a:noFill/>
          </a:ln>
          <a:effectLst>
            <a:softEdge rad="112500"/>
          </a:effectLst>
        </p:spPr>
      </p:pic>
    </p:spTree>
    <p:extLst>
      <p:ext uri="{BB962C8B-B14F-4D97-AF65-F5344CB8AC3E}">
        <p14:creationId xmlns:p14="http://schemas.microsoft.com/office/powerpoint/2010/main" xmlns="" val="6565260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0BC82AB4-A381-00BD-D087-FAE5357543D0}"/>
              </a:ext>
            </a:extLst>
          </p:cNvPr>
          <p:cNvSpPr>
            <a:spLocks noGrp="1"/>
          </p:cNvSpPr>
          <p:nvPr>
            <p:ph type="title"/>
          </p:nvPr>
        </p:nvSpPr>
        <p:spPr/>
        <p:txBody>
          <a:bodyPr/>
          <a:lstStyle/>
          <a:p>
            <a:endParaRPr lang="ru-RU" dirty="0"/>
          </a:p>
        </p:txBody>
      </p:sp>
      <p:pic>
        <p:nvPicPr>
          <p:cNvPr id="6" name="Объект 5">
            <a:extLst>
              <a:ext uri="{FF2B5EF4-FFF2-40B4-BE49-F238E27FC236}">
                <a16:creationId xmlns:a16="http://schemas.microsoft.com/office/drawing/2014/main" xmlns="" id="{25F8AFE9-E894-FC97-8C45-B436A3E56690}"/>
              </a:ext>
            </a:extLst>
          </p:cNvPr>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683394" y="750771"/>
            <a:ext cx="9740767" cy="5742104"/>
          </a:xfrm>
        </p:spPr>
      </p:pic>
      <p:pic>
        <p:nvPicPr>
          <p:cNvPr id="4" name="Объект 3">
            <a:extLst>
              <a:ext uri="{FF2B5EF4-FFF2-40B4-BE49-F238E27FC236}">
                <a16:creationId xmlns:a16="http://schemas.microsoft.com/office/drawing/2014/main" xmlns="" id="{DE6603B8-6C21-4594-2B5C-9230846C857F}"/>
              </a:ext>
            </a:extLst>
          </p:cNvPr>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10337533" y="1"/>
            <a:ext cx="1854466" cy="1799924"/>
          </a:xfrm>
          <a:prstGeom prst="ellipse">
            <a:avLst/>
          </a:prstGeom>
          <a:ln>
            <a:noFill/>
          </a:ln>
          <a:effectLst>
            <a:softEdge rad="112500"/>
          </a:effectLst>
        </p:spPr>
      </p:pic>
    </p:spTree>
    <p:extLst>
      <p:ext uri="{BB962C8B-B14F-4D97-AF65-F5344CB8AC3E}">
        <p14:creationId xmlns:p14="http://schemas.microsoft.com/office/powerpoint/2010/main" xmlns="" val="24678383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F678140C-8127-2590-0E5A-799282954A9E}"/>
              </a:ext>
            </a:extLst>
          </p:cNvPr>
          <p:cNvSpPr>
            <a:spLocks noGrp="1"/>
          </p:cNvSpPr>
          <p:nvPr>
            <p:ph type="title"/>
          </p:nvPr>
        </p:nvSpPr>
        <p:spPr>
          <a:xfrm>
            <a:off x="934453" y="-154639"/>
            <a:ext cx="10515600" cy="1325563"/>
          </a:xfrm>
        </p:spPr>
        <p:txBody>
          <a:bodyPr/>
          <a:lstStyle/>
          <a:p>
            <a:r>
              <a:rPr lang="ru-RU" dirty="0">
                <a:solidFill>
                  <a:schemeClr val="accent6">
                    <a:lumMod val="50000"/>
                  </a:schemeClr>
                </a:solidFill>
                <a:latin typeface="Times New Roman" panose="02020603050405020304" pitchFamily="18" charset="0"/>
                <a:cs typeface="Times New Roman" panose="02020603050405020304" pitchFamily="18" charset="0"/>
              </a:rPr>
              <a:t>Уборка сквера «Мать и дитя»</a:t>
            </a:r>
          </a:p>
        </p:txBody>
      </p:sp>
      <p:pic>
        <p:nvPicPr>
          <p:cNvPr id="5" name="Объект 4">
            <a:extLst>
              <a:ext uri="{FF2B5EF4-FFF2-40B4-BE49-F238E27FC236}">
                <a16:creationId xmlns:a16="http://schemas.microsoft.com/office/drawing/2014/main" xmlns="" id="{35760D3C-0A6C-70BB-2528-54887EACBD4E}"/>
              </a:ext>
            </a:extLst>
          </p:cNvPr>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566017" y="1347537"/>
            <a:ext cx="3263503" cy="4829426"/>
          </a:xfrm>
        </p:spPr>
      </p:pic>
      <p:pic>
        <p:nvPicPr>
          <p:cNvPr id="7" name="Рисунок 6">
            <a:extLst>
              <a:ext uri="{FF2B5EF4-FFF2-40B4-BE49-F238E27FC236}">
                <a16:creationId xmlns:a16="http://schemas.microsoft.com/office/drawing/2014/main" xmlns="" id="{FA93E180-7D27-3FB6-7778-60466E68F442}"/>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366640" y="1311441"/>
            <a:ext cx="3345580" cy="4829426"/>
          </a:xfrm>
          <a:prstGeom prst="rect">
            <a:avLst/>
          </a:prstGeom>
        </p:spPr>
      </p:pic>
      <p:pic>
        <p:nvPicPr>
          <p:cNvPr id="9" name="Рисунок 8">
            <a:extLst>
              <a:ext uri="{FF2B5EF4-FFF2-40B4-BE49-F238E27FC236}">
                <a16:creationId xmlns:a16="http://schemas.microsoft.com/office/drawing/2014/main" xmlns="" id="{A7991ADF-AC72-CDC1-1816-32B1567F0A21}"/>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8104472" y="1347536"/>
            <a:ext cx="3345581" cy="4829427"/>
          </a:xfrm>
          <a:prstGeom prst="rect">
            <a:avLst/>
          </a:prstGeom>
        </p:spPr>
      </p:pic>
      <p:pic>
        <p:nvPicPr>
          <p:cNvPr id="10" name="Объект 3">
            <a:extLst>
              <a:ext uri="{FF2B5EF4-FFF2-40B4-BE49-F238E27FC236}">
                <a16:creationId xmlns:a16="http://schemas.microsoft.com/office/drawing/2014/main" xmlns="" id="{B785DCD6-B1D4-B2A5-81E9-CC5CD6EA3A01}"/>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0337533" y="1"/>
            <a:ext cx="1854466" cy="1799924"/>
          </a:xfrm>
          <a:prstGeom prst="ellipse">
            <a:avLst/>
          </a:prstGeom>
          <a:ln>
            <a:noFill/>
          </a:ln>
          <a:effectLst>
            <a:softEdge rad="112500"/>
          </a:effectLst>
        </p:spPr>
      </p:pic>
    </p:spTree>
    <p:extLst>
      <p:ext uri="{BB962C8B-B14F-4D97-AF65-F5344CB8AC3E}">
        <p14:creationId xmlns:p14="http://schemas.microsoft.com/office/powerpoint/2010/main" xmlns="" val="647765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955B0B40-35B0-0F3A-8C2F-E9B8DADF9A19}"/>
              </a:ext>
            </a:extLst>
          </p:cNvPr>
          <p:cNvSpPr>
            <a:spLocks noGrp="1"/>
          </p:cNvSpPr>
          <p:nvPr>
            <p:ph type="title"/>
          </p:nvPr>
        </p:nvSpPr>
        <p:spPr>
          <a:xfrm>
            <a:off x="838200" y="365125"/>
            <a:ext cx="9621478" cy="1325563"/>
          </a:xfrm>
        </p:spPr>
        <p:txBody>
          <a:bodyPr/>
          <a:lstStyle/>
          <a:p>
            <a:r>
              <a:rPr lang="ru-RU" dirty="0">
                <a:solidFill>
                  <a:schemeClr val="accent6">
                    <a:lumMod val="50000"/>
                  </a:schemeClr>
                </a:solidFill>
                <a:latin typeface="Times New Roman" panose="02020603050405020304" pitchFamily="18" charset="0"/>
                <a:cs typeface="Times New Roman" panose="02020603050405020304" pitchFamily="18" charset="0"/>
              </a:rPr>
              <a:t>Прохождение экологической тропы. Гора Медвежья.</a:t>
            </a:r>
          </a:p>
        </p:txBody>
      </p:sp>
      <p:pic>
        <p:nvPicPr>
          <p:cNvPr id="6" name="Объект 5">
            <a:extLst>
              <a:ext uri="{FF2B5EF4-FFF2-40B4-BE49-F238E27FC236}">
                <a16:creationId xmlns:a16="http://schemas.microsoft.com/office/drawing/2014/main" xmlns="" id="{D23342E3-08CD-C365-869E-F840946E5689}"/>
              </a:ext>
            </a:extLst>
          </p:cNvPr>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4552749" y="1690688"/>
            <a:ext cx="3157005" cy="4873741"/>
          </a:xfrm>
        </p:spPr>
      </p:pic>
      <p:pic>
        <p:nvPicPr>
          <p:cNvPr id="4" name="Объект 3">
            <a:extLst>
              <a:ext uri="{FF2B5EF4-FFF2-40B4-BE49-F238E27FC236}">
                <a16:creationId xmlns:a16="http://schemas.microsoft.com/office/drawing/2014/main" xmlns="" id="{F2B9E7B2-AC0B-0401-6E0D-967F92230CA7}"/>
              </a:ext>
            </a:extLst>
          </p:cNvPr>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10459678" y="0"/>
            <a:ext cx="1732322" cy="1870477"/>
          </a:xfrm>
          <a:prstGeom prst="ellipse">
            <a:avLst/>
          </a:prstGeom>
          <a:ln>
            <a:noFill/>
          </a:ln>
          <a:effectLst>
            <a:softEdge rad="112500"/>
          </a:effectLst>
        </p:spPr>
      </p:pic>
      <p:pic>
        <p:nvPicPr>
          <p:cNvPr id="8" name="Рисунок 7">
            <a:extLst>
              <a:ext uri="{FF2B5EF4-FFF2-40B4-BE49-F238E27FC236}">
                <a16:creationId xmlns:a16="http://schemas.microsoft.com/office/drawing/2014/main" xmlns="" id="{93AF13C8-0899-6FFA-F2B3-74201BAF4781}"/>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8168834" y="1690688"/>
            <a:ext cx="3157005" cy="4960369"/>
          </a:xfrm>
          <a:prstGeom prst="rect">
            <a:avLst/>
          </a:prstGeom>
        </p:spPr>
      </p:pic>
      <p:pic>
        <p:nvPicPr>
          <p:cNvPr id="10" name="Рисунок 9">
            <a:extLst>
              <a:ext uri="{FF2B5EF4-FFF2-40B4-BE49-F238E27FC236}">
                <a16:creationId xmlns:a16="http://schemas.microsoft.com/office/drawing/2014/main" xmlns="" id="{F1577285-151D-11DD-E399-898E737434D5}"/>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721998" y="1690688"/>
            <a:ext cx="3157005" cy="5032375"/>
          </a:xfrm>
          <a:prstGeom prst="rect">
            <a:avLst/>
          </a:prstGeom>
        </p:spPr>
      </p:pic>
    </p:spTree>
    <p:extLst>
      <p:ext uri="{BB962C8B-B14F-4D97-AF65-F5344CB8AC3E}">
        <p14:creationId xmlns:p14="http://schemas.microsoft.com/office/powerpoint/2010/main" xmlns="" val="12342668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9CD9512F-9DBC-5DFE-D3A3-C74E36B85D6A}"/>
              </a:ext>
            </a:extLst>
          </p:cNvPr>
          <p:cNvSpPr>
            <a:spLocks noGrp="1"/>
          </p:cNvSpPr>
          <p:nvPr>
            <p:ph type="title"/>
          </p:nvPr>
        </p:nvSpPr>
        <p:spPr/>
        <p:txBody>
          <a:bodyPr/>
          <a:lstStyle/>
          <a:p>
            <a:r>
              <a:rPr lang="ru-RU" dirty="0"/>
              <a:t> </a:t>
            </a:r>
            <a:r>
              <a:rPr lang="ru-RU" dirty="0">
                <a:solidFill>
                  <a:schemeClr val="accent6">
                    <a:lumMod val="50000"/>
                  </a:schemeClr>
                </a:solidFill>
                <a:latin typeface="Times New Roman" panose="02020603050405020304" pitchFamily="18" charset="0"/>
                <a:cs typeface="Times New Roman" panose="02020603050405020304" pitchFamily="18" charset="0"/>
              </a:rPr>
              <a:t>Перевал. </a:t>
            </a:r>
          </a:p>
        </p:txBody>
      </p:sp>
      <p:pic>
        <p:nvPicPr>
          <p:cNvPr id="4" name="Объект 3">
            <a:extLst>
              <a:ext uri="{FF2B5EF4-FFF2-40B4-BE49-F238E27FC236}">
                <a16:creationId xmlns:a16="http://schemas.microsoft.com/office/drawing/2014/main" xmlns="" id="{E16C2418-BC8C-2200-A5C4-1E4DDF2FF0F2}"/>
              </a:ext>
            </a:extLst>
          </p:cNvPr>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0459678" y="0"/>
            <a:ext cx="1732322" cy="1870477"/>
          </a:xfrm>
          <a:prstGeom prst="ellipse">
            <a:avLst/>
          </a:prstGeom>
          <a:ln>
            <a:noFill/>
          </a:ln>
          <a:effectLst>
            <a:softEdge rad="112500"/>
          </a:effectLst>
        </p:spPr>
      </p:pic>
      <p:pic>
        <p:nvPicPr>
          <p:cNvPr id="8" name="Рисунок 7">
            <a:extLst>
              <a:ext uri="{FF2B5EF4-FFF2-40B4-BE49-F238E27FC236}">
                <a16:creationId xmlns:a16="http://schemas.microsoft.com/office/drawing/2014/main" xmlns="" id="{7D91E8C1-AD2F-7E3D-8639-866C02B5CBC4}"/>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205123" y="1737973"/>
            <a:ext cx="3476531" cy="4798419"/>
          </a:xfrm>
          <a:prstGeom prst="rect">
            <a:avLst/>
          </a:prstGeom>
        </p:spPr>
      </p:pic>
      <p:pic>
        <p:nvPicPr>
          <p:cNvPr id="10" name="Рисунок 9">
            <a:extLst>
              <a:ext uri="{FF2B5EF4-FFF2-40B4-BE49-F238E27FC236}">
                <a16:creationId xmlns:a16="http://schemas.microsoft.com/office/drawing/2014/main" xmlns="" id="{CCCE5EA9-9EBD-297F-31C2-5EB5356A5678}"/>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319606" y="1690688"/>
            <a:ext cx="3328369" cy="4798418"/>
          </a:xfrm>
          <a:prstGeom prst="rect">
            <a:avLst/>
          </a:prstGeom>
        </p:spPr>
      </p:pic>
      <p:pic>
        <p:nvPicPr>
          <p:cNvPr id="13" name="Объект 5">
            <a:extLst>
              <a:ext uri="{FF2B5EF4-FFF2-40B4-BE49-F238E27FC236}">
                <a16:creationId xmlns:a16="http://schemas.microsoft.com/office/drawing/2014/main" xmlns="" id="{FBA9EEED-A59C-4D59-A269-C10F6C2306A9}"/>
              </a:ext>
            </a:extLst>
          </p:cNvPr>
          <p:cNvPicPr>
            <a:picLocks noGrp="1" noChangeAspect="1"/>
          </p:cNvPicPr>
          <p:nvPr>
            <p:ph idx="1"/>
          </p:nvPr>
        </p:nvPicPr>
        <p:blipFill>
          <a:blip r:embed="rId5">
            <a:extLst>
              <a:ext uri="{28A0092B-C50C-407E-A947-70E740481C1C}">
                <a14:useLocalDpi xmlns:a14="http://schemas.microsoft.com/office/drawing/2010/main" xmlns="" val="0"/>
              </a:ext>
            </a:extLst>
          </a:blip>
          <a:stretch>
            <a:fillRect/>
          </a:stretch>
        </p:blipFill>
        <p:spPr>
          <a:xfrm>
            <a:off x="4356324" y="1690688"/>
            <a:ext cx="3140449" cy="4845704"/>
          </a:xfrm>
        </p:spPr>
      </p:pic>
    </p:spTree>
    <p:extLst>
      <p:ext uri="{BB962C8B-B14F-4D97-AF65-F5344CB8AC3E}">
        <p14:creationId xmlns:p14="http://schemas.microsoft.com/office/powerpoint/2010/main" xmlns="" val="10512226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567F2E8E-3EE8-2B1E-576B-2ECEC38CD439}"/>
              </a:ext>
            </a:extLst>
          </p:cNvPr>
          <p:cNvSpPr>
            <a:spLocks noGrp="1"/>
          </p:cNvSpPr>
          <p:nvPr>
            <p:ph type="title"/>
          </p:nvPr>
        </p:nvSpPr>
        <p:spPr/>
        <p:txBody>
          <a:bodyPr/>
          <a:lstStyle/>
          <a:p>
            <a:r>
              <a:rPr lang="ru-RU" dirty="0">
                <a:solidFill>
                  <a:schemeClr val="accent6">
                    <a:lumMod val="50000"/>
                  </a:schemeClr>
                </a:solidFill>
                <a:latin typeface="Times New Roman" panose="02020603050405020304" pitchFamily="18" charset="0"/>
                <a:cs typeface="Times New Roman" panose="02020603050405020304" pitchFamily="18" charset="0"/>
              </a:rPr>
              <a:t>Гора Медвежья.</a:t>
            </a:r>
          </a:p>
        </p:txBody>
      </p:sp>
      <p:pic>
        <p:nvPicPr>
          <p:cNvPr id="6" name="Объект 5">
            <a:extLst>
              <a:ext uri="{FF2B5EF4-FFF2-40B4-BE49-F238E27FC236}">
                <a16:creationId xmlns:a16="http://schemas.microsoft.com/office/drawing/2014/main" xmlns="" id="{846D7781-FF32-5D61-77C5-4C610827222C}"/>
              </a:ext>
            </a:extLst>
          </p:cNvPr>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1655545" y="1870477"/>
            <a:ext cx="8614611" cy="4622398"/>
          </a:xfrm>
        </p:spPr>
      </p:pic>
      <p:pic>
        <p:nvPicPr>
          <p:cNvPr id="4" name="Объект 3">
            <a:extLst>
              <a:ext uri="{FF2B5EF4-FFF2-40B4-BE49-F238E27FC236}">
                <a16:creationId xmlns:a16="http://schemas.microsoft.com/office/drawing/2014/main" xmlns="" id="{0F1F9209-1063-72D7-33A8-2A7DDE930F05}"/>
              </a:ext>
            </a:extLst>
          </p:cNvPr>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10459678" y="0"/>
            <a:ext cx="1732322" cy="1870477"/>
          </a:xfrm>
          <a:prstGeom prst="ellipse">
            <a:avLst/>
          </a:prstGeom>
          <a:ln>
            <a:noFill/>
          </a:ln>
          <a:effectLst>
            <a:softEdge rad="112500"/>
          </a:effectLst>
        </p:spPr>
      </p:pic>
    </p:spTree>
    <p:extLst>
      <p:ext uri="{BB962C8B-B14F-4D97-AF65-F5344CB8AC3E}">
        <p14:creationId xmlns:p14="http://schemas.microsoft.com/office/powerpoint/2010/main" xmlns="" val="35943373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A9BC8CA0-E10E-F756-6B6A-A46294A0D2F6}"/>
              </a:ext>
            </a:extLst>
          </p:cNvPr>
          <p:cNvSpPr>
            <a:spLocks noGrp="1"/>
          </p:cNvSpPr>
          <p:nvPr>
            <p:ph type="title"/>
          </p:nvPr>
        </p:nvSpPr>
        <p:spPr/>
        <p:txBody>
          <a:bodyPr/>
          <a:lstStyle/>
          <a:p>
            <a:r>
              <a:rPr lang="ru-RU" dirty="0">
                <a:solidFill>
                  <a:schemeClr val="accent6">
                    <a:lumMod val="50000"/>
                  </a:schemeClr>
                </a:solidFill>
                <a:latin typeface="Times New Roman" panose="02020603050405020304" pitchFamily="18" charset="0"/>
                <a:cs typeface="Times New Roman" panose="02020603050405020304" pitchFamily="18" charset="0"/>
              </a:rPr>
              <a:t>Акция «Кормушка»</a:t>
            </a:r>
          </a:p>
        </p:txBody>
      </p:sp>
      <p:pic>
        <p:nvPicPr>
          <p:cNvPr id="4" name="Объект 3">
            <a:extLst>
              <a:ext uri="{FF2B5EF4-FFF2-40B4-BE49-F238E27FC236}">
                <a16:creationId xmlns:a16="http://schemas.microsoft.com/office/drawing/2014/main" xmlns="" id="{A488932B-68E5-A009-9131-93F8EC6B9E45}"/>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0459678" y="0"/>
            <a:ext cx="1732322" cy="1870477"/>
          </a:xfrm>
          <a:prstGeom prst="ellipse">
            <a:avLst/>
          </a:prstGeom>
          <a:ln>
            <a:noFill/>
          </a:ln>
          <a:effectLst>
            <a:softEdge rad="112500"/>
          </a:effectLst>
        </p:spPr>
      </p:pic>
      <p:pic>
        <p:nvPicPr>
          <p:cNvPr id="10" name="Объект 9">
            <a:extLst>
              <a:ext uri="{FF2B5EF4-FFF2-40B4-BE49-F238E27FC236}">
                <a16:creationId xmlns:a16="http://schemas.microsoft.com/office/drawing/2014/main" xmlns="" id="{C7624AFB-B304-8C64-02A0-EDFCE7387AD1}"/>
              </a:ext>
            </a:extLst>
          </p:cNvPr>
          <p:cNvPicPr>
            <a:picLocks noGrp="1" noChangeAspect="1"/>
          </p:cNvPicPr>
          <p:nvPr>
            <p:ph idx="1"/>
          </p:nvPr>
        </p:nvPicPr>
        <p:blipFill>
          <a:blip r:embed="rId3">
            <a:extLst>
              <a:ext uri="{28A0092B-C50C-407E-A947-70E740481C1C}">
                <a14:useLocalDpi xmlns:a14="http://schemas.microsoft.com/office/drawing/2010/main" xmlns="" val="0"/>
              </a:ext>
            </a:extLst>
          </a:blip>
          <a:stretch>
            <a:fillRect/>
          </a:stretch>
        </p:blipFill>
        <p:spPr>
          <a:xfrm>
            <a:off x="643018" y="1870477"/>
            <a:ext cx="3263503" cy="4351338"/>
          </a:xfrm>
        </p:spPr>
      </p:pic>
      <p:pic>
        <p:nvPicPr>
          <p:cNvPr id="12" name="Рисунок 11">
            <a:extLst>
              <a:ext uri="{FF2B5EF4-FFF2-40B4-BE49-F238E27FC236}">
                <a16:creationId xmlns:a16="http://schemas.microsoft.com/office/drawing/2014/main" xmlns="" id="{4FEEE483-1764-4603-CB13-5B395219EEA3}"/>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4164508" y="1870477"/>
            <a:ext cx="3189193" cy="4443696"/>
          </a:xfrm>
          <a:prstGeom prst="rect">
            <a:avLst/>
          </a:prstGeom>
        </p:spPr>
      </p:pic>
      <p:pic>
        <p:nvPicPr>
          <p:cNvPr id="14" name="Рисунок 13">
            <a:extLst>
              <a:ext uri="{FF2B5EF4-FFF2-40B4-BE49-F238E27FC236}">
                <a16:creationId xmlns:a16="http://schemas.microsoft.com/office/drawing/2014/main" xmlns="" id="{98E9B1E2-DEB8-2C7E-8ABC-FF52CD097973}"/>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8008219" y="1870477"/>
            <a:ext cx="3874367" cy="4443696"/>
          </a:xfrm>
          <a:prstGeom prst="rect">
            <a:avLst/>
          </a:prstGeom>
        </p:spPr>
      </p:pic>
    </p:spTree>
    <p:extLst>
      <p:ext uri="{BB962C8B-B14F-4D97-AF65-F5344CB8AC3E}">
        <p14:creationId xmlns:p14="http://schemas.microsoft.com/office/powerpoint/2010/main" xmlns="" val="24653845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A0AE05DA-340B-3F99-17E1-A4839871D19F}"/>
              </a:ext>
            </a:extLst>
          </p:cNvPr>
          <p:cNvSpPr>
            <a:spLocks noGrp="1"/>
          </p:cNvSpPr>
          <p:nvPr>
            <p:ph type="title"/>
          </p:nvPr>
        </p:nvSpPr>
        <p:spPr/>
        <p:txBody>
          <a:bodyPr/>
          <a:lstStyle/>
          <a:p>
            <a:r>
              <a:rPr lang="ru-RU" dirty="0">
                <a:solidFill>
                  <a:schemeClr val="accent6">
                    <a:lumMod val="50000"/>
                  </a:schemeClr>
                </a:solidFill>
                <a:latin typeface="Times New Roman" panose="02020603050405020304" pitchFamily="18" charset="0"/>
                <a:cs typeface="Times New Roman" panose="02020603050405020304" pitchFamily="18" charset="0"/>
              </a:rPr>
              <a:t>Акция «Берегите лес»</a:t>
            </a:r>
          </a:p>
        </p:txBody>
      </p:sp>
      <p:pic>
        <p:nvPicPr>
          <p:cNvPr id="6" name="Объект 5">
            <a:extLst>
              <a:ext uri="{FF2B5EF4-FFF2-40B4-BE49-F238E27FC236}">
                <a16:creationId xmlns:a16="http://schemas.microsoft.com/office/drawing/2014/main" xmlns="" id="{5C6791B6-4AE3-7C45-2532-BBDC684CCF38}"/>
              </a:ext>
            </a:extLst>
          </p:cNvPr>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1087342" y="1704208"/>
            <a:ext cx="2262249" cy="4621022"/>
          </a:xfrm>
        </p:spPr>
      </p:pic>
      <p:pic>
        <p:nvPicPr>
          <p:cNvPr id="4" name="Объект 3">
            <a:extLst>
              <a:ext uri="{FF2B5EF4-FFF2-40B4-BE49-F238E27FC236}">
                <a16:creationId xmlns:a16="http://schemas.microsoft.com/office/drawing/2014/main" xmlns="" id="{0EF34300-6804-8496-5EF6-8290F3DC92CA}"/>
              </a:ext>
            </a:extLst>
          </p:cNvPr>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10459678" y="0"/>
            <a:ext cx="1732322" cy="1870477"/>
          </a:xfrm>
          <a:prstGeom prst="ellipse">
            <a:avLst/>
          </a:prstGeom>
          <a:ln>
            <a:noFill/>
          </a:ln>
          <a:effectLst>
            <a:softEdge rad="112500"/>
          </a:effectLst>
        </p:spPr>
      </p:pic>
      <p:pic>
        <p:nvPicPr>
          <p:cNvPr id="8" name="Рисунок 7">
            <a:extLst>
              <a:ext uri="{FF2B5EF4-FFF2-40B4-BE49-F238E27FC236}">
                <a16:creationId xmlns:a16="http://schemas.microsoft.com/office/drawing/2014/main" xmlns="" id="{4C1D7FB4-A69E-D28C-50BA-5330524BA550}"/>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4089065" y="1690688"/>
            <a:ext cx="2606331" cy="4621021"/>
          </a:xfrm>
          <a:prstGeom prst="rect">
            <a:avLst/>
          </a:prstGeom>
        </p:spPr>
      </p:pic>
      <p:pic>
        <p:nvPicPr>
          <p:cNvPr id="10" name="Рисунок 9">
            <a:extLst>
              <a:ext uri="{FF2B5EF4-FFF2-40B4-BE49-F238E27FC236}">
                <a16:creationId xmlns:a16="http://schemas.microsoft.com/office/drawing/2014/main" xmlns="" id="{7AA96155-D207-2D4C-A6B0-912F76752B7B}"/>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7533596" y="1704208"/>
            <a:ext cx="3571061" cy="4621022"/>
          </a:xfrm>
          <a:prstGeom prst="rect">
            <a:avLst/>
          </a:prstGeom>
        </p:spPr>
      </p:pic>
    </p:spTree>
    <p:extLst>
      <p:ext uri="{BB962C8B-B14F-4D97-AF65-F5344CB8AC3E}">
        <p14:creationId xmlns:p14="http://schemas.microsoft.com/office/powerpoint/2010/main" xmlns="" val="14262679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7C330989-08B0-4E9D-2411-9D44D437E298}"/>
              </a:ext>
            </a:extLst>
          </p:cNvPr>
          <p:cNvSpPr>
            <a:spLocks noGrp="1"/>
          </p:cNvSpPr>
          <p:nvPr>
            <p:ph type="title"/>
          </p:nvPr>
        </p:nvSpPr>
        <p:spPr>
          <a:xfrm>
            <a:off x="838200" y="365125"/>
            <a:ext cx="8344301" cy="1325563"/>
          </a:xfrm>
        </p:spPr>
        <p:txBody>
          <a:bodyPr/>
          <a:lstStyle/>
          <a:p>
            <a:r>
              <a:rPr lang="ru-RU" dirty="0">
                <a:solidFill>
                  <a:schemeClr val="accent6">
                    <a:lumMod val="50000"/>
                  </a:schemeClr>
                </a:solidFill>
                <a:latin typeface="Times New Roman" panose="02020603050405020304" pitchFamily="18" charset="0"/>
                <a:cs typeface="Times New Roman" panose="02020603050405020304" pitchFamily="18" charset="0"/>
              </a:rPr>
              <a:t>Рыборазводный завод </a:t>
            </a:r>
            <a:r>
              <a:rPr lang="ru-RU" dirty="0" err="1">
                <a:solidFill>
                  <a:schemeClr val="accent6">
                    <a:lumMod val="50000"/>
                  </a:schemeClr>
                </a:solidFill>
                <a:latin typeface="Times New Roman" panose="02020603050405020304" pitchFamily="18" charset="0"/>
                <a:cs typeface="Times New Roman" panose="02020603050405020304" pitchFamily="18" charset="0"/>
              </a:rPr>
              <a:t>Лидовский</a:t>
            </a:r>
            <a:r>
              <a:rPr lang="ru-RU" dirty="0">
                <a:solidFill>
                  <a:schemeClr val="accent6">
                    <a:lumMod val="50000"/>
                  </a:schemeClr>
                </a:solidFill>
                <a:latin typeface="Times New Roman" panose="02020603050405020304" pitchFamily="18" charset="0"/>
                <a:cs typeface="Times New Roman" panose="02020603050405020304" pitchFamily="18" charset="0"/>
              </a:rPr>
              <a:t>. Выпуск мальков.</a:t>
            </a:r>
          </a:p>
        </p:txBody>
      </p:sp>
      <p:pic>
        <p:nvPicPr>
          <p:cNvPr id="6" name="Объект 5">
            <a:extLst>
              <a:ext uri="{FF2B5EF4-FFF2-40B4-BE49-F238E27FC236}">
                <a16:creationId xmlns:a16="http://schemas.microsoft.com/office/drawing/2014/main" xmlns="" id="{FF3FEA2E-E8A5-705B-49FE-202524F01B2B}"/>
              </a:ext>
            </a:extLst>
          </p:cNvPr>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386405" y="1893001"/>
            <a:ext cx="4214472" cy="4351338"/>
          </a:xfrm>
        </p:spPr>
      </p:pic>
      <p:pic>
        <p:nvPicPr>
          <p:cNvPr id="4" name="Объект 3">
            <a:extLst>
              <a:ext uri="{FF2B5EF4-FFF2-40B4-BE49-F238E27FC236}">
                <a16:creationId xmlns:a16="http://schemas.microsoft.com/office/drawing/2014/main" xmlns="" id="{BBD67D4B-95AA-9A70-08D1-81DA5DE1D2AB}"/>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0337533" y="1"/>
            <a:ext cx="1854466" cy="1799924"/>
          </a:xfrm>
          <a:prstGeom prst="ellipse">
            <a:avLst/>
          </a:prstGeom>
          <a:ln>
            <a:noFill/>
          </a:ln>
          <a:effectLst>
            <a:softEdge rad="112500"/>
          </a:effectLst>
        </p:spPr>
      </p:pic>
      <p:pic>
        <p:nvPicPr>
          <p:cNvPr id="8" name="Рисунок 7">
            <a:extLst>
              <a:ext uri="{FF2B5EF4-FFF2-40B4-BE49-F238E27FC236}">
                <a16:creationId xmlns:a16="http://schemas.microsoft.com/office/drawing/2014/main" xmlns="" id="{8BB13EA5-4674-568E-D701-8AAA3310352C}"/>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5076519" y="1893002"/>
            <a:ext cx="6188247" cy="4351338"/>
          </a:xfrm>
          <a:prstGeom prst="rect">
            <a:avLst/>
          </a:prstGeom>
        </p:spPr>
      </p:pic>
    </p:spTree>
    <p:extLst>
      <p:ext uri="{BB962C8B-B14F-4D97-AF65-F5344CB8AC3E}">
        <p14:creationId xmlns:p14="http://schemas.microsoft.com/office/powerpoint/2010/main" xmlns="" val="7255691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AD26FC99-C13C-4407-D5F2-4AA353590FA0}"/>
              </a:ext>
            </a:extLst>
          </p:cNvPr>
          <p:cNvSpPr>
            <a:spLocks noGrp="1"/>
          </p:cNvSpPr>
          <p:nvPr>
            <p:ph type="title"/>
          </p:nvPr>
        </p:nvSpPr>
        <p:spPr/>
        <p:txBody>
          <a:bodyPr/>
          <a:lstStyle/>
          <a:p>
            <a:r>
              <a:rPr lang="ru-RU" dirty="0">
                <a:solidFill>
                  <a:schemeClr val="accent6">
                    <a:lumMod val="50000"/>
                  </a:schemeClr>
                </a:solidFill>
                <a:latin typeface="Times New Roman" panose="02020603050405020304" pitchFamily="18" charset="0"/>
                <a:cs typeface="Times New Roman" panose="02020603050405020304" pitchFamily="18" charset="0"/>
              </a:rPr>
              <a:t>Завод по разведению мальков кеты.</a:t>
            </a:r>
          </a:p>
        </p:txBody>
      </p:sp>
      <p:pic>
        <p:nvPicPr>
          <p:cNvPr id="4" name="Объект 3">
            <a:extLst>
              <a:ext uri="{FF2B5EF4-FFF2-40B4-BE49-F238E27FC236}">
                <a16:creationId xmlns:a16="http://schemas.microsoft.com/office/drawing/2014/main" xmlns="" id="{9BDCC7CA-C8DD-94DC-E008-3B3117C95E24}"/>
              </a:ext>
            </a:extLst>
          </p:cNvPr>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0459678" y="0"/>
            <a:ext cx="1732322" cy="1870477"/>
          </a:xfrm>
          <a:prstGeom prst="ellipse">
            <a:avLst/>
          </a:prstGeom>
          <a:ln>
            <a:noFill/>
          </a:ln>
          <a:effectLst>
            <a:softEdge rad="112500"/>
          </a:effectLst>
        </p:spPr>
      </p:pic>
      <p:pic>
        <p:nvPicPr>
          <p:cNvPr id="6" name="Рисунок 5">
            <a:extLst>
              <a:ext uri="{FF2B5EF4-FFF2-40B4-BE49-F238E27FC236}">
                <a16:creationId xmlns:a16="http://schemas.microsoft.com/office/drawing/2014/main" xmlns="" id="{184A1CFC-2857-72EC-9B8A-5CA54D66C3A8}"/>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82479" y="2061896"/>
            <a:ext cx="4899660" cy="4430979"/>
          </a:xfrm>
          <a:prstGeom prst="rect">
            <a:avLst/>
          </a:prstGeom>
        </p:spPr>
      </p:pic>
      <p:pic>
        <p:nvPicPr>
          <p:cNvPr id="8" name="Рисунок 7">
            <a:extLst>
              <a:ext uri="{FF2B5EF4-FFF2-40B4-BE49-F238E27FC236}">
                <a16:creationId xmlns:a16="http://schemas.microsoft.com/office/drawing/2014/main" xmlns="" id="{82DB18F1-7BE9-EAC7-5541-3C9BDEC56BC9}"/>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5698156" y="2055813"/>
            <a:ext cx="5541344" cy="4430980"/>
          </a:xfrm>
          <a:prstGeom prst="rect">
            <a:avLst/>
          </a:prstGeom>
        </p:spPr>
      </p:pic>
    </p:spTree>
    <p:extLst>
      <p:ext uri="{BB962C8B-B14F-4D97-AF65-F5344CB8AC3E}">
        <p14:creationId xmlns:p14="http://schemas.microsoft.com/office/powerpoint/2010/main" xmlns="" val="3221189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79EE662A-134D-1838-3CBD-C1701793EFE3}"/>
              </a:ext>
            </a:extLst>
          </p:cNvPr>
          <p:cNvSpPr>
            <a:spLocks noGrp="1"/>
          </p:cNvSpPr>
          <p:nvPr>
            <p:ph type="title"/>
          </p:nvPr>
        </p:nvSpPr>
        <p:spPr/>
        <p:txBody>
          <a:bodyPr/>
          <a:lstStyle/>
          <a:p>
            <a:r>
              <a:rPr lang="ru-RU" dirty="0">
                <a:solidFill>
                  <a:schemeClr val="accent6">
                    <a:lumMod val="50000"/>
                  </a:schemeClr>
                </a:solidFill>
                <a:latin typeface="Times New Roman" panose="02020603050405020304" pitchFamily="18" charset="0"/>
                <a:cs typeface="Times New Roman" panose="02020603050405020304" pitchFamily="18" charset="0"/>
              </a:rPr>
              <a:t>Экологический субботник. Конный двор.</a:t>
            </a:r>
          </a:p>
        </p:txBody>
      </p:sp>
      <p:pic>
        <p:nvPicPr>
          <p:cNvPr id="4" name="Объект 3">
            <a:extLst>
              <a:ext uri="{FF2B5EF4-FFF2-40B4-BE49-F238E27FC236}">
                <a16:creationId xmlns:a16="http://schemas.microsoft.com/office/drawing/2014/main" xmlns="" id="{40AB1987-C108-C16A-BB94-E42B80119384}"/>
              </a:ext>
            </a:extLst>
          </p:cNvPr>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0459678" y="0"/>
            <a:ext cx="1732322" cy="1870477"/>
          </a:xfrm>
          <a:prstGeom prst="ellipse">
            <a:avLst/>
          </a:prstGeom>
          <a:ln>
            <a:noFill/>
          </a:ln>
          <a:effectLst>
            <a:softEdge rad="112500"/>
          </a:effectLst>
        </p:spPr>
      </p:pic>
      <p:pic>
        <p:nvPicPr>
          <p:cNvPr id="12" name="Объект 11">
            <a:extLst>
              <a:ext uri="{FF2B5EF4-FFF2-40B4-BE49-F238E27FC236}">
                <a16:creationId xmlns:a16="http://schemas.microsoft.com/office/drawing/2014/main" xmlns="" id="{5DB2BC72-20A8-F5B3-4806-1E3FF09ADE00}"/>
              </a:ext>
            </a:extLst>
          </p:cNvPr>
          <p:cNvPicPr>
            <a:picLocks noGrp="1" noChangeAspect="1"/>
          </p:cNvPicPr>
          <p:nvPr>
            <p:ph idx="1"/>
          </p:nvPr>
        </p:nvPicPr>
        <p:blipFill>
          <a:blip r:embed="rId3">
            <a:extLst>
              <a:ext uri="{28A0092B-C50C-407E-A947-70E740481C1C}">
                <a14:useLocalDpi xmlns:a14="http://schemas.microsoft.com/office/drawing/2010/main" xmlns="" val="0"/>
              </a:ext>
            </a:extLst>
          </a:blip>
          <a:stretch>
            <a:fillRect/>
          </a:stretch>
        </p:blipFill>
        <p:spPr>
          <a:xfrm>
            <a:off x="3819356" y="1690687"/>
            <a:ext cx="3263503" cy="5112735"/>
          </a:xfrm>
        </p:spPr>
      </p:pic>
      <p:pic>
        <p:nvPicPr>
          <p:cNvPr id="14" name="Рисунок 13">
            <a:extLst>
              <a:ext uri="{FF2B5EF4-FFF2-40B4-BE49-F238E27FC236}">
                <a16:creationId xmlns:a16="http://schemas.microsoft.com/office/drawing/2014/main" xmlns="" id="{03EEFED9-6538-4895-099F-E1FFF8392927}"/>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174831" y="1690687"/>
            <a:ext cx="5017169" cy="5112735"/>
          </a:xfrm>
          <a:prstGeom prst="rect">
            <a:avLst/>
          </a:prstGeom>
        </p:spPr>
      </p:pic>
      <p:pic>
        <p:nvPicPr>
          <p:cNvPr id="15" name="Рисунок 14">
            <a:extLst>
              <a:ext uri="{FF2B5EF4-FFF2-40B4-BE49-F238E27FC236}">
                <a16:creationId xmlns:a16="http://schemas.microsoft.com/office/drawing/2014/main" xmlns="" id="{1DA2175D-587C-F4D3-0927-C48482D15EE9}"/>
              </a:ext>
            </a:extLst>
          </p:cNvPr>
          <p:cNvPicPr>
            <a:picLocks noChangeAspect="1"/>
          </p:cNvPicPr>
          <p:nvPr/>
        </p:nvPicPr>
        <p:blipFill rotWithShape="1">
          <a:blip r:embed="rId5">
            <a:extLst>
              <a:ext uri="{28A0092B-C50C-407E-A947-70E740481C1C}">
                <a14:useLocalDpi xmlns:a14="http://schemas.microsoft.com/office/drawing/2010/main" xmlns="" val="0"/>
              </a:ext>
            </a:extLst>
          </a:blip>
          <a:srcRect l="-12169" t="-2919" r="-1" b="18673"/>
          <a:stretch/>
        </p:blipFill>
        <p:spPr>
          <a:xfrm>
            <a:off x="-262067" y="1520792"/>
            <a:ext cx="3862983" cy="5282630"/>
          </a:xfrm>
          <a:prstGeom prst="rect">
            <a:avLst/>
          </a:prstGeom>
        </p:spPr>
      </p:pic>
    </p:spTree>
    <p:extLst>
      <p:ext uri="{BB962C8B-B14F-4D97-AF65-F5344CB8AC3E}">
        <p14:creationId xmlns:p14="http://schemas.microsoft.com/office/powerpoint/2010/main" xmlns="" val="9417727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D368F3B7-09B1-EB7B-8796-CAC99DC88DEF}"/>
              </a:ext>
            </a:extLst>
          </p:cNvPr>
          <p:cNvSpPr>
            <a:spLocks noGrp="1"/>
          </p:cNvSpPr>
          <p:nvPr>
            <p:ph type="title"/>
          </p:nvPr>
        </p:nvSpPr>
        <p:spPr/>
        <p:txBody>
          <a:bodyPr/>
          <a:lstStyle/>
          <a:p>
            <a:r>
              <a:rPr lang="ru-RU" sz="44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Задачи проекта:</a:t>
            </a:r>
            <a:r>
              <a:rPr lang="ru-RU" sz="3600" dirty="0">
                <a:solidFill>
                  <a:schemeClr val="accent6">
                    <a:lumMod val="50000"/>
                  </a:schemeClr>
                </a:solidFill>
                <a:effectLst/>
                <a:latin typeface="Calibri" panose="020F0502020204030204" pitchFamily="34" charset="0"/>
                <a:ea typeface="Times New Roman" panose="02020603050405020304" pitchFamily="18" charset="0"/>
                <a:cs typeface="Times New Roman" panose="02020603050405020304" pitchFamily="18" charset="0"/>
              </a:rPr>
              <a:t/>
            </a:r>
            <a:br>
              <a:rPr lang="ru-RU" sz="3600" dirty="0">
                <a:solidFill>
                  <a:schemeClr val="accent6">
                    <a:lumMod val="50000"/>
                  </a:schemeClr>
                </a:solidFill>
                <a:effectLst/>
                <a:latin typeface="Calibri" panose="020F0502020204030204" pitchFamily="34" charset="0"/>
                <a:ea typeface="Times New Roman" panose="02020603050405020304" pitchFamily="18" charset="0"/>
                <a:cs typeface="Times New Roman" panose="02020603050405020304" pitchFamily="18" charset="0"/>
              </a:rPr>
            </a:br>
            <a:endParaRPr lang="ru-RU" dirty="0">
              <a:solidFill>
                <a:schemeClr val="accent6">
                  <a:lumMod val="50000"/>
                </a:schemeClr>
              </a:solidFill>
            </a:endParaRPr>
          </a:p>
        </p:txBody>
      </p:sp>
      <p:sp>
        <p:nvSpPr>
          <p:cNvPr id="3" name="Объект 2">
            <a:extLst>
              <a:ext uri="{FF2B5EF4-FFF2-40B4-BE49-F238E27FC236}">
                <a16:creationId xmlns:a16="http://schemas.microsoft.com/office/drawing/2014/main" xmlns="" id="{B679F949-C609-086A-E4F9-82BCD2DDA783}"/>
              </a:ext>
            </a:extLst>
          </p:cNvPr>
          <p:cNvSpPr>
            <a:spLocks noGrp="1"/>
          </p:cNvSpPr>
          <p:nvPr>
            <p:ph idx="1"/>
          </p:nvPr>
        </p:nvSpPr>
        <p:spPr/>
        <p:txBody>
          <a:bodyPr>
            <a:normAutofit fontScale="85000" lnSpcReduction="20000"/>
          </a:bodyPr>
          <a:lstStyle/>
          <a:p>
            <a:r>
              <a:rPr lang="ru-RU" sz="2800" dirty="0">
                <a:effectLst/>
                <a:latin typeface="Times New Roman" panose="02020603050405020304" pitchFamily="18" charset="0"/>
                <a:ea typeface="Times New Roman" panose="02020603050405020304" pitchFamily="18" charset="0"/>
                <a:cs typeface="Times New Roman" panose="02020603050405020304" pitchFamily="18" charset="0"/>
              </a:rPr>
              <a:t> изучить историю Дальнегорского городского округа;</a:t>
            </a:r>
            <a:endParaRPr lang="ru-RU" sz="20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ru-RU" sz="2800" dirty="0">
                <a:effectLst/>
                <a:latin typeface="Times New Roman" panose="02020603050405020304" pitchFamily="18" charset="0"/>
                <a:ea typeface="Times New Roman" panose="02020603050405020304" pitchFamily="18" charset="0"/>
                <a:cs typeface="Times New Roman" panose="02020603050405020304" pitchFamily="18" charset="0"/>
              </a:rPr>
              <a:t>— формирование системы знаний об экологических проблемах  Дальнегорского района и пути их разрешения;</a:t>
            </a:r>
            <a:endParaRPr lang="ru-RU" sz="20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ru-RU" sz="2800" dirty="0">
                <a:effectLst/>
                <a:latin typeface="Times New Roman" panose="02020603050405020304" pitchFamily="18" charset="0"/>
                <a:ea typeface="Times New Roman" panose="02020603050405020304" pitchFamily="18" charset="0"/>
                <a:cs typeface="Times New Roman" panose="02020603050405020304" pitchFamily="18" charset="0"/>
              </a:rPr>
              <a:t>— развитие представлений о различных сторонах жизни своего района и населения, ознакомление с традициями, природными заповедными местами;</a:t>
            </a:r>
            <a:endParaRPr lang="ru-RU" sz="20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ru-RU" sz="2800" dirty="0">
                <a:effectLst/>
                <a:latin typeface="Times New Roman" panose="02020603050405020304" pitchFamily="18" charset="0"/>
                <a:ea typeface="Times New Roman" panose="02020603050405020304" pitchFamily="18" charset="0"/>
                <a:cs typeface="Times New Roman" panose="02020603050405020304" pitchFamily="18" charset="0"/>
              </a:rPr>
              <a:t>— воспитание ответственного, доброго и внимательного отношения к природе и к людям;</a:t>
            </a:r>
            <a:endParaRPr lang="ru-RU" sz="20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ru-RU" sz="2800" dirty="0">
                <a:effectLst/>
                <a:latin typeface="Times New Roman" panose="02020603050405020304" pitchFamily="18" charset="0"/>
                <a:ea typeface="Times New Roman" panose="02020603050405020304" pitchFamily="18" charset="0"/>
                <a:cs typeface="Times New Roman" panose="02020603050405020304" pitchFamily="18" charset="0"/>
              </a:rPr>
              <a:t>— приобретение специальных знаний по вопросам туризма и ориентирования;</a:t>
            </a:r>
            <a:endParaRPr lang="ru-RU" sz="20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ru-RU" sz="2800" dirty="0">
                <a:effectLst/>
                <a:latin typeface="Times New Roman" panose="02020603050405020304" pitchFamily="18" charset="0"/>
                <a:ea typeface="Times New Roman" panose="02020603050405020304" pitchFamily="18" charset="0"/>
                <a:cs typeface="Times New Roman" panose="02020603050405020304" pitchFamily="18" charset="0"/>
              </a:rPr>
              <a:t>— развитие у воспитанников эстетических чувств, умения видеть и ценить красоту и гармонию природы;</a:t>
            </a:r>
            <a:endParaRPr lang="ru-RU" sz="20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ru-RU" sz="2800" dirty="0">
                <a:effectLst/>
                <a:latin typeface="Times New Roman" panose="02020603050405020304" pitchFamily="18" charset="0"/>
                <a:ea typeface="Times New Roman" panose="02020603050405020304" pitchFamily="18" charset="0"/>
                <a:cs typeface="Times New Roman" panose="02020603050405020304" pitchFamily="18" charset="0"/>
              </a:rPr>
              <a:t>— приобщение воспитанников к здоровому образу жизни в процессе эколого-туристической деятельности.  </a:t>
            </a:r>
            <a:endParaRPr lang="ru-RU" sz="20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ru-RU" dirty="0"/>
          </a:p>
        </p:txBody>
      </p:sp>
      <p:pic>
        <p:nvPicPr>
          <p:cNvPr id="4" name="Рисунок 3">
            <a:extLst>
              <a:ext uri="{FF2B5EF4-FFF2-40B4-BE49-F238E27FC236}">
                <a16:creationId xmlns:a16="http://schemas.microsoft.com/office/drawing/2014/main" xmlns="" id="{872CAD42-2EA1-BB38-E4F9-C026FAF57B65}"/>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0379818" y="0"/>
            <a:ext cx="1812182" cy="1807337"/>
          </a:xfrm>
          <a:prstGeom prst="ellipse">
            <a:avLst/>
          </a:prstGeom>
          <a:ln>
            <a:noFill/>
          </a:ln>
          <a:effectLst>
            <a:softEdge rad="112500"/>
          </a:effectLst>
        </p:spPr>
      </p:pic>
    </p:spTree>
    <p:extLst>
      <p:ext uri="{BB962C8B-B14F-4D97-AF65-F5344CB8AC3E}">
        <p14:creationId xmlns:p14="http://schemas.microsoft.com/office/powerpoint/2010/main" xmlns="" val="1451969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DBF02499-A28E-8B6E-FEC8-B06451924A11}"/>
              </a:ext>
            </a:extLst>
          </p:cNvPr>
          <p:cNvSpPr>
            <a:spLocks noGrp="1"/>
          </p:cNvSpPr>
          <p:nvPr>
            <p:ph type="title"/>
          </p:nvPr>
        </p:nvSpPr>
        <p:spPr/>
        <p:txBody>
          <a:bodyPr/>
          <a:lstStyle/>
          <a:p>
            <a:r>
              <a:rPr lang="ru-RU" dirty="0">
                <a:solidFill>
                  <a:schemeClr val="accent6">
                    <a:lumMod val="50000"/>
                  </a:schemeClr>
                </a:solidFill>
                <a:latin typeface="Times New Roman" panose="02020603050405020304" pitchFamily="18" charset="0"/>
                <a:cs typeface="Times New Roman" panose="02020603050405020304" pitchFamily="18" charset="0"/>
              </a:rPr>
              <a:t>Акция «День Земли».</a:t>
            </a:r>
          </a:p>
        </p:txBody>
      </p:sp>
      <p:pic>
        <p:nvPicPr>
          <p:cNvPr id="6" name="Объект 5">
            <a:extLst>
              <a:ext uri="{FF2B5EF4-FFF2-40B4-BE49-F238E27FC236}">
                <a16:creationId xmlns:a16="http://schemas.microsoft.com/office/drawing/2014/main" xmlns="" id="{D505DAC2-0D9E-6A8B-1304-D3D3796E69C4}"/>
              </a:ext>
            </a:extLst>
          </p:cNvPr>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683496" y="1787124"/>
            <a:ext cx="2451027" cy="4351338"/>
          </a:xfrm>
        </p:spPr>
      </p:pic>
      <p:pic>
        <p:nvPicPr>
          <p:cNvPr id="4" name="Объект 3">
            <a:extLst>
              <a:ext uri="{FF2B5EF4-FFF2-40B4-BE49-F238E27FC236}">
                <a16:creationId xmlns:a16="http://schemas.microsoft.com/office/drawing/2014/main" xmlns="" id="{DFD9E769-5C11-CFE4-5221-6DAF2E86F813}"/>
              </a:ext>
            </a:extLst>
          </p:cNvPr>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10459678" y="0"/>
            <a:ext cx="1732322" cy="1870477"/>
          </a:xfrm>
          <a:prstGeom prst="ellipse">
            <a:avLst/>
          </a:prstGeom>
          <a:ln>
            <a:noFill/>
          </a:ln>
          <a:effectLst>
            <a:softEdge rad="112500"/>
          </a:effectLst>
        </p:spPr>
      </p:pic>
      <p:pic>
        <p:nvPicPr>
          <p:cNvPr id="8" name="Рисунок 7">
            <a:extLst>
              <a:ext uri="{FF2B5EF4-FFF2-40B4-BE49-F238E27FC236}">
                <a16:creationId xmlns:a16="http://schemas.microsoft.com/office/drawing/2014/main" xmlns="" id="{696E7C4D-C7A5-6AA1-C5F4-834B7AB32034}"/>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4391216" y="1690688"/>
            <a:ext cx="3164531" cy="4351338"/>
          </a:xfrm>
          <a:prstGeom prst="rect">
            <a:avLst/>
          </a:prstGeom>
        </p:spPr>
      </p:pic>
      <p:pic>
        <p:nvPicPr>
          <p:cNvPr id="10" name="Рисунок 9">
            <a:extLst>
              <a:ext uri="{FF2B5EF4-FFF2-40B4-BE49-F238E27FC236}">
                <a16:creationId xmlns:a16="http://schemas.microsoft.com/office/drawing/2014/main" xmlns="" id="{A66CD41A-590A-2659-762D-ED0B209D2250}"/>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8239244" y="1690688"/>
            <a:ext cx="3269260" cy="4351338"/>
          </a:xfrm>
          <a:prstGeom prst="rect">
            <a:avLst/>
          </a:prstGeom>
        </p:spPr>
      </p:pic>
    </p:spTree>
    <p:extLst>
      <p:ext uri="{BB962C8B-B14F-4D97-AF65-F5344CB8AC3E}">
        <p14:creationId xmlns:p14="http://schemas.microsoft.com/office/powerpoint/2010/main" xmlns="" val="34272850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4D76710D-9AB0-BB08-FEB9-12F0AA135E48}"/>
              </a:ext>
            </a:extLst>
          </p:cNvPr>
          <p:cNvSpPr>
            <a:spLocks noGrp="1"/>
          </p:cNvSpPr>
          <p:nvPr>
            <p:ph type="title"/>
          </p:nvPr>
        </p:nvSpPr>
        <p:spPr/>
        <p:txBody>
          <a:bodyPr/>
          <a:lstStyle/>
          <a:p>
            <a:r>
              <a:rPr lang="ru-RU" dirty="0">
                <a:solidFill>
                  <a:schemeClr val="accent6">
                    <a:lumMod val="50000"/>
                  </a:schemeClr>
                </a:solidFill>
                <a:latin typeface="Times New Roman" panose="02020603050405020304" pitchFamily="18" charset="0"/>
                <a:cs typeface="Times New Roman" panose="02020603050405020304" pitchFamily="18" charset="0"/>
              </a:rPr>
              <a:t>Высадка рассады.</a:t>
            </a:r>
          </a:p>
        </p:txBody>
      </p:sp>
      <p:pic>
        <p:nvPicPr>
          <p:cNvPr id="10" name="Объект 9">
            <a:extLst>
              <a:ext uri="{FF2B5EF4-FFF2-40B4-BE49-F238E27FC236}">
                <a16:creationId xmlns:a16="http://schemas.microsoft.com/office/drawing/2014/main" xmlns="" id="{9979DC3B-988F-E9AE-46C4-E54309993839}"/>
              </a:ext>
            </a:extLst>
          </p:cNvPr>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699142" y="1787124"/>
            <a:ext cx="3263503" cy="4351338"/>
          </a:xfrm>
        </p:spPr>
      </p:pic>
      <p:pic>
        <p:nvPicPr>
          <p:cNvPr id="4" name="Объект 3">
            <a:extLst>
              <a:ext uri="{FF2B5EF4-FFF2-40B4-BE49-F238E27FC236}">
                <a16:creationId xmlns:a16="http://schemas.microsoft.com/office/drawing/2014/main" xmlns="" id="{BBE308F1-5626-253E-DE2E-2530BAC7066C}"/>
              </a:ext>
            </a:extLst>
          </p:cNvPr>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10459678" y="0"/>
            <a:ext cx="1732322" cy="1870477"/>
          </a:xfrm>
          <a:prstGeom prst="ellipse">
            <a:avLst/>
          </a:prstGeom>
          <a:ln>
            <a:noFill/>
          </a:ln>
          <a:effectLst>
            <a:softEdge rad="112500"/>
          </a:effectLst>
        </p:spPr>
      </p:pic>
      <p:pic>
        <p:nvPicPr>
          <p:cNvPr id="12" name="Рисунок 11">
            <a:extLst>
              <a:ext uri="{FF2B5EF4-FFF2-40B4-BE49-F238E27FC236}">
                <a16:creationId xmlns:a16="http://schemas.microsoft.com/office/drawing/2014/main" xmlns="" id="{3D645BF4-D0D4-A6B5-60D8-F7C1760C6301}"/>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4407468" y="1690688"/>
            <a:ext cx="3377063" cy="4447774"/>
          </a:xfrm>
          <a:prstGeom prst="rect">
            <a:avLst/>
          </a:prstGeom>
        </p:spPr>
      </p:pic>
      <p:pic>
        <p:nvPicPr>
          <p:cNvPr id="14" name="Рисунок 13">
            <a:extLst>
              <a:ext uri="{FF2B5EF4-FFF2-40B4-BE49-F238E27FC236}">
                <a16:creationId xmlns:a16="http://schemas.microsoft.com/office/drawing/2014/main" xmlns="" id="{03AD41D8-5449-EF3E-91C6-CADC9132FF86}"/>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8279488" y="1690688"/>
            <a:ext cx="3377063" cy="4447774"/>
          </a:xfrm>
          <a:prstGeom prst="rect">
            <a:avLst/>
          </a:prstGeom>
        </p:spPr>
      </p:pic>
    </p:spTree>
    <p:extLst>
      <p:ext uri="{BB962C8B-B14F-4D97-AF65-F5344CB8AC3E}">
        <p14:creationId xmlns:p14="http://schemas.microsoft.com/office/powerpoint/2010/main" xmlns="" val="20237318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0CA8C3B9-EB8B-BE49-A97B-3B7A204A8CAA}"/>
              </a:ext>
            </a:extLst>
          </p:cNvPr>
          <p:cNvSpPr>
            <a:spLocks noGrp="1"/>
          </p:cNvSpPr>
          <p:nvPr>
            <p:ph type="title"/>
          </p:nvPr>
        </p:nvSpPr>
        <p:spPr/>
        <p:txBody>
          <a:bodyPr/>
          <a:lstStyle/>
          <a:p>
            <a:r>
              <a:rPr lang="ru-RU" dirty="0">
                <a:solidFill>
                  <a:schemeClr val="accent6">
                    <a:lumMod val="50000"/>
                  </a:schemeClr>
                </a:solidFill>
                <a:latin typeface="Times New Roman" panose="02020603050405020304" pitchFamily="18" charset="0"/>
                <a:cs typeface="Times New Roman" panose="02020603050405020304" pitchFamily="18" charset="0"/>
              </a:rPr>
              <a:t>«Экология России»</a:t>
            </a:r>
          </a:p>
        </p:txBody>
      </p:sp>
      <p:pic>
        <p:nvPicPr>
          <p:cNvPr id="4" name="Объект 3">
            <a:extLst>
              <a:ext uri="{FF2B5EF4-FFF2-40B4-BE49-F238E27FC236}">
                <a16:creationId xmlns:a16="http://schemas.microsoft.com/office/drawing/2014/main" xmlns="" id="{C009821D-6C33-A940-155F-3CCDEF9ADAAA}"/>
              </a:ext>
            </a:extLst>
          </p:cNvPr>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0459678" y="0"/>
            <a:ext cx="1732322" cy="1870477"/>
          </a:xfrm>
          <a:prstGeom prst="ellipse">
            <a:avLst/>
          </a:prstGeom>
          <a:ln>
            <a:noFill/>
          </a:ln>
          <a:effectLst>
            <a:softEdge rad="112500"/>
          </a:effectLst>
        </p:spPr>
      </p:pic>
      <p:pic>
        <p:nvPicPr>
          <p:cNvPr id="10" name="Объект 9">
            <a:extLst>
              <a:ext uri="{FF2B5EF4-FFF2-40B4-BE49-F238E27FC236}">
                <a16:creationId xmlns:a16="http://schemas.microsoft.com/office/drawing/2014/main" xmlns="" id="{70E72C56-E207-F064-7F05-86C77D0F2C97}"/>
              </a:ext>
            </a:extLst>
          </p:cNvPr>
          <p:cNvPicPr>
            <a:picLocks noGrp="1" noChangeAspect="1"/>
          </p:cNvPicPr>
          <p:nvPr>
            <p:ph idx="1"/>
          </p:nvPr>
        </p:nvPicPr>
        <p:blipFill>
          <a:blip r:embed="rId3">
            <a:extLst>
              <a:ext uri="{28A0092B-C50C-407E-A947-70E740481C1C}">
                <a14:useLocalDpi xmlns:a14="http://schemas.microsoft.com/office/drawing/2010/main" xmlns="" val="0"/>
              </a:ext>
            </a:extLst>
          </a:blip>
          <a:stretch>
            <a:fillRect/>
          </a:stretch>
        </p:blipFill>
        <p:spPr>
          <a:xfrm>
            <a:off x="1223210" y="1690688"/>
            <a:ext cx="2451027" cy="4351338"/>
          </a:xfrm>
        </p:spPr>
      </p:pic>
      <p:pic>
        <p:nvPicPr>
          <p:cNvPr id="16" name="Рисунок 15">
            <a:extLst>
              <a:ext uri="{FF2B5EF4-FFF2-40B4-BE49-F238E27FC236}">
                <a16:creationId xmlns:a16="http://schemas.microsoft.com/office/drawing/2014/main" xmlns="" id="{1CF13116-6613-2F5F-17AF-C72D3E655BD8}"/>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4372275" y="1771048"/>
            <a:ext cx="7366535" cy="4270978"/>
          </a:xfrm>
          <a:prstGeom prst="rect">
            <a:avLst/>
          </a:prstGeom>
        </p:spPr>
      </p:pic>
    </p:spTree>
    <p:extLst>
      <p:ext uri="{BB962C8B-B14F-4D97-AF65-F5344CB8AC3E}">
        <p14:creationId xmlns:p14="http://schemas.microsoft.com/office/powerpoint/2010/main" xmlns="" val="13686611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0E72E278-1ADD-42BC-EE2C-82CC75119229}"/>
              </a:ext>
            </a:extLst>
          </p:cNvPr>
          <p:cNvSpPr>
            <a:spLocks noGrp="1"/>
          </p:cNvSpPr>
          <p:nvPr>
            <p:ph type="title"/>
          </p:nvPr>
        </p:nvSpPr>
        <p:spPr>
          <a:xfrm>
            <a:off x="838200" y="365125"/>
            <a:ext cx="8921817" cy="1040163"/>
          </a:xfrm>
        </p:spPr>
        <p:txBody>
          <a:bodyPr>
            <a:normAutofit fontScale="90000"/>
          </a:bodyPr>
          <a:lstStyle/>
          <a:p>
            <a:r>
              <a:rPr lang="ru-RU" dirty="0">
                <a:solidFill>
                  <a:schemeClr val="accent6">
                    <a:lumMod val="50000"/>
                  </a:schemeClr>
                </a:solidFill>
                <a:latin typeface="Times New Roman" panose="02020603050405020304" pitchFamily="18" charset="0"/>
                <a:cs typeface="Times New Roman" panose="02020603050405020304" pitchFamily="18" charset="0"/>
              </a:rPr>
              <a:t>Награждение активистов «Экологического десанта»</a:t>
            </a:r>
          </a:p>
        </p:txBody>
      </p:sp>
      <p:pic>
        <p:nvPicPr>
          <p:cNvPr id="6" name="Объект 5">
            <a:extLst>
              <a:ext uri="{FF2B5EF4-FFF2-40B4-BE49-F238E27FC236}">
                <a16:creationId xmlns:a16="http://schemas.microsoft.com/office/drawing/2014/main" xmlns="" id="{9D8258F3-BAC3-8B25-F284-524B25F5ADFC}"/>
              </a:ext>
            </a:extLst>
          </p:cNvPr>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4038202" y="1690688"/>
            <a:ext cx="6521911" cy="4351338"/>
          </a:xfrm>
        </p:spPr>
      </p:pic>
      <p:pic>
        <p:nvPicPr>
          <p:cNvPr id="4" name="Объект 3">
            <a:extLst>
              <a:ext uri="{FF2B5EF4-FFF2-40B4-BE49-F238E27FC236}">
                <a16:creationId xmlns:a16="http://schemas.microsoft.com/office/drawing/2014/main" xmlns="" id="{298EBA44-2E9A-3AF0-46D4-957F692D378B}"/>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0459678" y="0"/>
            <a:ext cx="1732322" cy="1870477"/>
          </a:xfrm>
          <a:prstGeom prst="ellipse">
            <a:avLst/>
          </a:prstGeom>
          <a:ln>
            <a:noFill/>
          </a:ln>
          <a:effectLst>
            <a:softEdge rad="112500"/>
          </a:effectLst>
        </p:spPr>
      </p:pic>
      <p:pic>
        <p:nvPicPr>
          <p:cNvPr id="14" name="Рисунок 13">
            <a:extLst>
              <a:ext uri="{FF2B5EF4-FFF2-40B4-BE49-F238E27FC236}">
                <a16:creationId xmlns:a16="http://schemas.microsoft.com/office/drawing/2014/main" xmlns="" id="{6F0C366E-A530-19B4-3882-E5B1FB6FAA21}"/>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838200" y="1690688"/>
            <a:ext cx="2668218" cy="4486275"/>
          </a:xfrm>
          <a:prstGeom prst="rect">
            <a:avLst/>
          </a:prstGeom>
        </p:spPr>
      </p:pic>
    </p:spTree>
    <p:extLst>
      <p:ext uri="{BB962C8B-B14F-4D97-AF65-F5344CB8AC3E}">
        <p14:creationId xmlns:p14="http://schemas.microsoft.com/office/powerpoint/2010/main" xmlns="" val="20883377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BFB17365-2064-0B9F-0D9B-F1FFB815C11F}"/>
              </a:ext>
            </a:extLst>
          </p:cNvPr>
          <p:cNvSpPr>
            <a:spLocks noGrp="1"/>
          </p:cNvSpPr>
          <p:nvPr>
            <p:ph type="title"/>
          </p:nvPr>
        </p:nvSpPr>
        <p:spPr/>
        <p:txBody>
          <a:bodyPr/>
          <a:lstStyle/>
          <a:p>
            <a:endParaRPr lang="ru-RU" dirty="0"/>
          </a:p>
        </p:txBody>
      </p:sp>
      <p:pic>
        <p:nvPicPr>
          <p:cNvPr id="5" name="Объект 4">
            <a:extLst>
              <a:ext uri="{FF2B5EF4-FFF2-40B4-BE49-F238E27FC236}">
                <a16:creationId xmlns:a16="http://schemas.microsoft.com/office/drawing/2014/main" xmlns="" id="{43DE1A3A-475A-6878-BB6C-45303A3421E0}"/>
              </a:ext>
            </a:extLst>
          </p:cNvPr>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4697128" y="510139"/>
            <a:ext cx="7114270" cy="5531887"/>
          </a:xfrm>
        </p:spPr>
      </p:pic>
      <p:pic>
        <p:nvPicPr>
          <p:cNvPr id="7" name="Рисунок 6">
            <a:extLst>
              <a:ext uri="{FF2B5EF4-FFF2-40B4-BE49-F238E27FC236}">
                <a16:creationId xmlns:a16="http://schemas.microsoft.com/office/drawing/2014/main" xmlns="" id="{B91C1725-26BB-2A61-D7A9-EA02D66E7FE9}"/>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654519" y="510139"/>
            <a:ext cx="3503596" cy="5630779"/>
          </a:xfrm>
          <a:prstGeom prst="rect">
            <a:avLst/>
          </a:prstGeom>
        </p:spPr>
      </p:pic>
    </p:spTree>
    <p:extLst>
      <p:ext uri="{BB962C8B-B14F-4D97-AF65-F5344CB8AC3E}">
        <p14:creationId xmlns:p14="http://schemas.microsoft.com/office/powerpoint/2010/main" xmlns="" val="16047548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BF6A11B0-1142-843F-9C7C-8888B2D957AA}"/>
              </a:ext>
            </a:extLst>
          </p:cNvPr>
          <p:cNvSpPr>
            <a:spLocks noGrp="1"/>
          </p:cNvSpPr>
          <p:nvPr>
            <p:ph type="title"/>
          </p:nvPr>
        </p:nvSpPr>
        <p:spPr>
          <a:xfrm>
            <a:off x="838200" y="365126"/>
            <a:ext cx="8305800" cy="1088290"/>
          </a:xfrm>
        </p:spPr>
        <p:txBody>
          <a:bodyPr>
            <a:normAutofit fontScale="90000"/>
          </a:bodyPr>
          <a:lstStyle/>
          <a:p>
            <a:r>
              <a:rPr lang="ru-RU" dirty="0">
                <a:solidFill>
                  <a:schemeClr val="accent6">
                    <a:lumMod val="50000"/>
                  </a:schemeClr>
                </a:solidFill>
                <a:latin typeface="Times New Roman" panose="02020603050405020304" pitchFamily="18" charset="0"/>
                <a:cs typeface="Times New Roman" panose="02020603050405020304" pitchFamily="18" charset="0"/>
              </a:rPr>
              <a:t>Александр награждён поездкой в Москву.</a:t>
            </a:r>
            <a:endParaRPr lang="ru-RU" dirty="0"/>
          </a:p>
        </p:txBody>
      </p:sp>
      <p:pic>
        <p:nvPicPr>
          <p:cNvPr id="6" name="Объект 5">
            <a:extLst>
              <a:ext uri="{FF2B5EF4-FFF2-40B4-BE49-F238E27FC236}">
                <a16:creationId xmlns:a16="http://schemas.microsoft.com/office/drawing/2014/main" xmlns="" id="{9C8436B5-9530-2253-896A-9F8C3EE0A897}"/>
              </a:ext>
            </a:extLst>
          </p:cNvPr>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618866" y="1870477"/>
            <a:ext cx="3905008" cy="4351338"/>
          </a:xfrm>
        </p:spPr>
      </p:pic>
      <p:pic>
        <p:nvPicPr>
          <p:cNvPr id="4" name="Объект 3">
            <a:extLst>
              <a:ext uri="{FF2B5EF4-FFF2-40B4-BE49-F238E27FC236}">
                <a16:creationId xmlns:a16="http://schemas.microsoft.com/office/drawing/2014/main" xmlns="" id="{63BD5D29-4E8B-A1F7-37A6-0FD032953BC4}"/>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0459678" y="0"/>
            <a:ext cx="1732322" cy="1870477"/>
          </a:xfrm>
          <a:prstGeom prst="ellipse">
            <a:avLst/>
          </a:prstGeom>
          <a:ln>
            <a:noFill/>
          </a:ln>
          <a:effectLst>
            <a:softEdge rad="112500"/>
          </a:effectLst>
        </p:spPr>
      </p:pic>
      <p:pic>
        <p:nvPicPr>
          <p:cNvPr id="7" name="Рисунок 6">
            <a:extLst>
              <a:ext uri="{FF2B5EF4-FFF2-40B4-BE49-F238E27FC236}">
                <a16:creationId xmlns:a16="http://schemas.microsoft.com/office/drawing/2014/main" xmlns="" id="{B2A711D4-BB49-9455-A8B2-63ACA1135348}"/>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4664355" y="1870478"/>
            <a:ext cx="6304435" cy="4351338"/>
          </a:xfrm>
          <a:prstGeom prst="rect">
            <a:avLst/>
          </a:prstGeom>
        </p:spPr>
      </p:pic>
    </p:spTree>
    <p:extLst>
      <p:ext uri="{BB962C8B-B14F-4D97-AF65-F5344CB8AC3E}">
        <p14:creationId xmlns:p14="http://schemas.microsoft.com/office/powerpoint/2010/main" xmlns="" val="1417715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C74ED1BD-BB70-3CE1-1009-C7BB8294F158}"/>
              </a:ext>
            </a:extLst>
          </p:cNvPr>
          <p:cNvSpPr>
            <a:spLocks noGrp="1"/>
          </p:cNvSpPr>
          <p:nvPr>
            <p:ph type="title"/>
          </p:nvPr>
        </p:nvSpPr>
        <p:spPr/>
        <p:txBody>
          <a:bodyPr/>
          <a:lstStyle/>
          <a:p>
            <a:r>
              <a:rPr lang="ru-RU" dirty="0">
                <a:solidFill>
                  <a:schemeClr val="accent6">
                    <a:lumMod val="50000"/>
                  </a:schemeClr>
                </a:solidFill>
                <a:latin typeface="Times New Roman" panose="02020603050405020304" pitchFamily="18" charset="0"/>
                <a:cs typeface="Times New Roman" panose="02020603050405020304" pitchFamily="18" charset="0"/>
              </a:rPr>
              <a:t>«Экологический десант» в проекте РОСМОЛОДЁЖЬ гранты.</a:t>
            </a:r>
          </a:p>
        </p:txBody>
      </p:sp>
      <p:pic>
        <p:nvPicPr>
          <p:cNvPr id="4" name="Объект 3">
            <a:extLst>
              <a:ext uri="{FF2B5EF4-FFF2-40B4-BE49-F238E27FC236}">
                <a16:creationId xmlns:a16="http://schemas.microsoft.com/office/drawing/2014/main" xmlns="" id="{4355FD86-94E6-5C19-96B5-14950EEA1200}"/>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0459678" y="0"/>
            <a:ext cx="1732322" cy="1870477"/>
          </a:xfrm>
          <a:prstGeom prst="ellipse">
            <a:avLst/>
          </a:prstGeom>
          <a:ln>
            <a:noFill/>
          </a:ln>
          <a:effectLst>
            <a:softEdge rad="112500"/>
          </a:effectLst>
        </p:spPr>
      </p:pic>
      <p:pic>
        <p:nvPicPr>
          <p:cNvPr id="10" name="Объект 9">
            <a:extLst>
              <a:ext uri="{FF2B5EF4-FFF2-40B4-BE49-F238E27FC236}">
                <a16:creationId xmlns:a16="http://schemas.microsoft.com/office/drawing/2014/main" xmlns="" id="{6D22E0D7-55B0-FB83-CF98-0BC6E307050A}"/>
              </a:ext>
            </a:extLst>
          </p:cNvPr>
          <p:cNvPicPr>
            <a:picLocks noGrp="1" noChangeAspect="1"/>
          </p:cNvPicPr>
          <p:nvPr>
            <p:ph idx="1"/>
          </p:nvPr>
        </p:nvPicPr>
        <p:blipFill>
          <a:blip r:embed="rId3">
            <a:extLst>
              <a:ext uri="{28A0092B-C50C-407E-A947-70E740481C1C}">
                <a14:useLocalDpi xmlns:a14="http://schemas.microsoft.com/office/drawing/2010/main" xmlns="" val="0"/>
              </a:ext>
            </a:extLst>
          </a:blip>
          <a:stretch>
            <a:fillRect/>
          </a:stretch>
        </p:blipFill>
        <p:spPr>
          <a:xfrm>
            <a:off x="294216" y="1796749"/>
            <a:ext cx="5801784" cy="4351338"/>
          </a:xfrm>
        </p:spPr>
      </p:pic>
      <p:pic>
        <p:nvPicPr>
          <p:cNvPr id="12" name="Рисунок 11">
            <a:extLst>
              <a:ext uri="{FF2B5EF4-FFF2-40B4-BE49-F238E27FC236}">
                <a16:creationId xmlns:a16="http://schemas.microsoft.com/office/drawing/2014/main" xmlns="" id="{32DDC87E-F4B3-C9B7-25C5-14429A87D6EA}"/>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6448926" y="1870476"/>
            <a:ext cx="5448859" cy="4277611"/>
          </a:xfrm>
          <a:prstGeom prst="rect">
            <a:avLst/>
          </a:prstGeom>
        </p:spPr>
      </p:pic>
    </p:spTree>
    <p:extLst>
      <p:ext uri="{BB962C8B-B14F-4D97-AF65-F5344CB8AC3E}">
        <p14:creationId xmlns:p14="http://schemas.microsoft.com/office/powerpoint/2010/main" xmlns="" val="15443969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1507F373-A2FD-B520-0FD2-7CD53C489B13}"/>
              </a:ext>
            </a:extLst>
          </p:cNvPr>
          <p:cNvSpPr>
            <a:spLocks noGrp="1"/>
          </p:cNvSpPr>
          <p:nvPr>
            <p:ph type="title"/>
          </p:nvPr>
        </p:nvSpPr>
        <p:spPr/>
        <p:txBody>
          <a:bodyPr/>
          <a:lstStyle/>
          <a:p>
            <a:r>
              <a:rPr lang="ru-RU" dirty="0">
                <a:solidFill>
                  <a:schemeClr val="accent6">
                    <a:lumMod val="50000"/>
                  </a:schemeClr>
                </a:solidFill>
                <a:latin typeface="Times New Roman" panose="02020603050405020304" pitchFamily="18" charset="0"/>
                <a:cs typeface="Times New Roman" panose="02020603050405020304" pitchFamily="18" charset="0"/>
              </a:rPr>
              <a:t>Штаб «</a:t>
            </a:r>
            <a:r>
              <a:rPr lang="ru-RU" dirty="0" err="1">
                <a:solidFill>
                  <a:schemeClr val="accent6">
                    <a:lumMod val="50000"/>
                  </a:schemeClr>
                </a:solidFill>
                <a:latin typeface="Times New Roman" panose="02020603050405020304" pitchFamily="18" charset="0"/>
                <a:cs typeface="Times New Roman" panose="02020603050405020304" pitchFamily="18" charset="0"/>
              </a:rPr>
              <a:t>Экодесанта</a:t>
            </a:r>
            <a:r>
              <a:rPr lang="ru-RU" dirty="0">
                <a:solidFill>
                  <a:schemeClr val="accent6">
                    <a:lumMod val="50000"/>
                  </a:schemeClr>
                </a:solidFill>
                <a:latin typeface="Times New Roman" panose="02020603050405020304" pitchFamily="18" charset="0"/>
                <a:cs typeface="Times New Roman" panose="02020603050405020304" pitchFamily="18" charset="0"/>
              </a:rPr>
              <a:t>»</a:t>
            </a:r>
          </a:p>
        </p:txBody>
      </p:sp>
      <p:pic>
        <p:nvPicPr>
          <p:cNvPr id="4" name="Объект 3">
            <a:extLst>
              <a:ext uri="{FF2B5EF4-FFF2-40B4-BE49-F238E27FC236}">
                <a16:creationId xmlns:a16="http://schemas.microsoft.com/office/drawing/2014/main" xmlns="" id="{4BE4AFA6-0269-C084-F0B0-11E8FB26B7D4}"/>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0459678" y="0"/>
            <a:ext cx="1732322" cy="1870477"/>
          </a:xfrm>
          <a:prstGeom prst="ellipse">
            <a:avLst/>
          </a:prstGeom>
          <a:ln>
            <a:noFill/>
          </a:ln>
          <a:effectLst>
            <a:softEdge rad="112500"/>
          </a:effectLst>
        </p:spPr>
      </p:pic>
      <p:pic>
        <p:nvPicPr>
          <p:cNvPr id="8" name="Рисунок 7">
            <a:extLst>
              <a:ext uri="{FF2B5EF4-FFF2-40B4-BE49-F238E27FC236}">
                <a16:creationId xmlns:a16="http://schemas.microsoft.com/office/drawing/2014/main" xmlns="" id="{D1A70576-F22B-1FA9-0900-12DBCC32406C}"/>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6412030" y="1836672"/>
            <a:ext cx="5542547" cy="4418947"/>
          </a:xfrm>
          <a:prstGeom prst="rect">
            <a:avLst/>
          </a:prstGeom>
        </p:spPr>
      </p:pic>
      <p:pic>
        <p:nvPicPr>
          <p:cNvPr id="28" name="Объект 27">
            <a:extLst>
              <a:ext uri="{FF2B5EF4-FFF2-40B4-BE49-F238E27FC236}">
                <a16:creationId xmlns:a16="http://schemas.microsoft.com/office/drawing/2014/main" xmlns="" id="{3AFED520-DD58-8756-73CA-115D46083880}"/>
              </a:ext>
            </a:extLst>
          </p:cNvPr>
          <p:cNvPicPr>
            <a:picLocks noGrp="1" noChangeAspect="1"/>
          </p:cNvPicPr>
          <p:nvPr>
            <p:ph idx="1"/>
          </p:nvPr>
        </p:nvPicPr>
        <p:blipFill rotWithShape="1">
          <a:blip r:embed="rId4">
            <a:extLst>
              <a:ext uri="{28A0092B-C50C-407E-A947-70E740481C1C}">
                <a14:useLocalDpi xmlns:a14="http://schemas.microsoft.com/office/drawing/2010/main" xmlns="" val="0"/>
              </a:ext>
            </a:extLst>
          </a:blip>
          <a:srcRect l="5359" r="13278"/>
          <a:stretch/>
        </p:blipFill>
        <p:spPr>
          <a:xfrm>
            <a:off x="0" y="1870477"/>
            <a:ext cx="6285297" cy="4351338"/>
          </a:xfrm>
        </p:spPr>
      </p:pic>
    </p:spTree>
    <p:extLst>
      <p:ext uri="{BB962C8B-B14F-4D97-AF65-F5344CB8AC3E}">
        <p14:creationId xmlns:p14="http://schemas.microsoft.com/office/powerpoint/2010/main" xmlns="" val="31767266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6FA6A078-60EE-6381-4EA9-3A8D287B9C82}"/>
              </a:ext>
            </a:extLst>
          </p:cNvPr>
          <p:cNvSpPr>
            <a:spLocks noGrp="1"/>
          </p:cNvSpPr>
          <p:nvPr>
            <p:ph type="title"/>
          </p:nvPr>
        </p:nvSpPr>
        <p:spPr/>
        <p:txBody>
          <a:bodyPr/>
          <a:lstStyle/>
          <a:p>
            <a:r>
              <a:rPr lang="ru-RU" dirty="0">
                <a:solidFill>
                  <a:schemeClr val="accent6">
                    <a:lumMod val="50000"/>
                  </a:schemeClr>
                </a:solidFill>
                <a:latin typeface="Times New Roman" panose="02020603050405020304" pitchFamily="18" charset="0"/>
                <a:cs typeface="Times New Roman" panose="02020603050405020304" pitchFamily="18" charset="0"/>
              </a:rPr>
              <a:t>Экологические бумажные пакеты.</a:t>
            </a:r>
          </a:p>
        </p:txBody>
      </p:sp>
      <p:pic>
        <p:nvPicPr>
          <p:cNvPr id="6" name="Объект 5">
            <a:extLst>
              <a:ext uri="{FF2B5EF4-FFF2-40B4-BE49-F238E27FC236}">
                <a16:creationId xmlns:a16="http://schemas.microsoft.com/office/drawing/2014/main" xmlns="" id="{E6BF1066-440B-8AB4-23E9-6AC5B2D5007C}"/>
              </a:ext>
            </a:extLst>
          </p:cNvPr>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4610501" y="1453415"/>
            <a:ext cx="2829827" cy="4822257"/>
          </a:xfrm>
        </p:spPr>
      </p:pic>
      <p:pic>
        <p:nvPicPr>
          <p:cNvPr id="4" name="Объект 3">
            <a:extLst>
              <a:ext uri="{FF2B5EF4-FFF2-40B4-BE49-F238E27FC236}">
                <a16:creationId xmlns:a16="http://schemas.microsoft.com/office/drawing/2014/main" xmlns="" id="{3AFE0152-5791-9F63-D321-08213D937FEE}"/>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0459678" y="0"/>
            <a:ext cx="1732322" cy="1870477"/>
          </a:xfrm>
          <a:prstGeom prst="ellipse">
            <a:avLst/>
          </a:prstGeom>
          <a:ln>
            <a:noFill/>
          </a:ln>
          <a:effectLst>
            <a:softEdge rad="112500"/>
          </a:effectLst>
        </p:spPr>
      </p:pic>
      <p:pic>
        <p:nvPicPr>
          <p:cNvPr id="8" name="Рисунок 7">
            <a:extLst>
              <a:ext uri="{FF2B5EF4-FFF2-40B4-BE49-F238E27FC236}">
                <a16:creationId xmlns:a16="http://schemas.microsoft.com/office/drawing/2014/main" xmlns="" id="{8512A3DF-BA55-828D-9DB8-F5B05327CAA4}"/>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899239" y="1453415"/>
            <a:ext cx="3166467" cy="4822257"/>
          </a:xfrm>
          <a:prstGeom prst="rect">
            <a:avLst/>
          </a:prstGeom>
        </p:spPr>
      </p:pic>
      <p:pic>
        <p:nvPicPr>
          <p:cNvPr id="10" name="Рисунок 9">
            <a:extLst>
              <a:ext uri="{FF2B5EF4-FFF2-40B4-BE49-F238E27FC236}">
                <a16:creationId xmlns:a16="http://schemas.microsoft.com/office/drawing/2014/main" xmlns="" id="{04EC39BD-B245-A399-D472-AD20B832055D}"/>
              </a:ext>
            </a:extLst>
          </p:cNvPr>
          <p:cNvPicPr>
            <a:picLocks noChangeAspect="1"/>
          </p:cNvPicPr>
          <p:nvPr/>
        </p:nvPicPr>
        <p:blipFill rotWithShape="1">
          <a:blip r:embed="rId5">
            <a:extLst>
              <a:ext uri="{28A0092B-C50C-407E-A947-70E740481C1C}">
                <a14:useLocalDpi xmlns:a14="http://schemas.microsoft.com/office/drawing/2010/main" xmlns="" val="0"/>
              </a:ext>
            </a:extLst>
          </a:blip>
          <a:srcRect l="-24341" t="10046" b="17565"/>
          <a:stretch/>
        </p:blipFill>
        <p:spPr>
          <a:xfrm>
            <a:off x="7546207" y="1453414"/>
            <a:ext cx="4235116" cy="4822257"/>
          </a:xfrm>
          <a:prstGeom prst="rect">
            <a:avLst/>
          </a:prstGeom>
        </p:spPr>
      </p:pic>
    </p:spTree>
    <p:extLst>
      <p:ext uri="{BB962C8B-B14F-4D97-AF65-F5344CB8AC3E}">
        <p14:creationId xmlns:p14="http://schemas.microsoft.com/office/powerpoint/2010/main" xmlns="" val="13583165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4F528E19-2D59-930C-B3AB-8DB2DCE5A591}"/>
              </a:ext>
            </a:extLst>
          </p:cNvPr>
          <p:cNvSpPr>
            <a:spLocks noGrp="1"/>
          </p:cNvSpPr>
          <p:nvPr>
            <p:ph type="title"/>
          </p:nvPr>
        </p:nvSpPr>
        <p:spPr/>
        <p:txBody>
          <a:bodyPr/>
          <a:lstStyle/>
          <a:p>
            <a:r>
              <a:rPr lang="ru-RU" dirty="0">
                <a:solidFill>
                  <a:schemeClr val="accent6">
                    <a:lumMod val="50000"/>
                  </a:schemeClr>
                </a:solidFill>
                <a:latin typeface="Times New Roman" panose="02020603050405020304" pitchFamily="18" charset="0"/>
                <a:cs typeface="Times New Roman" panose="02020603050405020304" pitchFamily="18" charset="0"/>
              </a:rPr>
              <a:t>«Экологический десант» придёт на помощь!</a:t>
            </a:r>
          </a:p>
        </p:txBody>
      </p:sp>
      <p:pic>
        <p:nvPicPr>
          <p:cNvPr id="6" name="Объект 5">
            <a:extLst>
              <a:ext uri="{FF2B5EF4-FFF2-40B4-BE49-F238E27FC236}">
                <a16:creationId xmlns:a16="http://schemas.microsoft.com/office/drawing/2014/main" xmlns="" id="{BE728ADB-F5DD-D21C-EE33-4B57CA7CE59E}"/>
              </a:ext>
            </a:extLst>
          </p:cNvPr>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431263" y="1690688"/>
            <a:ext cx="3263503" cy="4531127"/>
          </a:xfrm>
        </p:spPr>
      </p:pic>
      <p:pic>
        <p:nvPicPr>
          <p:cNvPr id="4" name="Объект 3">
            <a:extLst>
              <a:ext uri="{FF2B5EF4-FFF2-40B4-BE49-F238E27FC236}">
                <a16:creationId xmlns:a16="http://schemas.microsoft.com/office/drawing/2014/main" xmlns="" id="{27179108-1CB9-3DAD-AA2A-9B6710007080}"/>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0459678" y="0"/>
            <a:ext cx="1732322" cy="1870477"/>
          </a:xfrm>
          <a:prstGeom prst="ellipse">
            <a:avLst/>
          </a:prstGeom>
          <a:ln>
            <a:noFill/>
          </a:ln>
          <a:effectLst>
            <a:softEdge rad="112500"/>
          </a:effectLst>
        </p:spPr>
      </p:pic>
      <p:pic>
        <p:nvPicPr>
          <p:cNvPr id="8" name="Рисунок 7">
            <a:extLst>
              <a:ext uri="{FF2B5EF4-FFF2-40B4-BE49-F238E27FC236}">
                <a16:creationId xmlns:a16="http://schemas.microsoft.com/office/drawing/2014/main" xmlns="" id="{A2A644C7-BDFA-76AE-C35D-DADFD7665D20}"/>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3903445" y="1604061"/>
            <a:ext cx="3363629" cy="4617754"/>
          </a:xfrm>
          <a:prstGeom prst="rect">
            <a:avLst/>
          </a:prstGeom>
        </p:spPr>
      </p:pic>
      <p:pic>
        <p:nvPicPr>
          <p:cNvPr id="13" name="Рисунок 12">
            <a:extLst>
              <a:ext uri="{FF2B5EF4-FFF2-40B4-BE49-F238E27FC236}">
                <a16:creationId xmlns:a16="http://schemas.microsoft.com/office/drawing/2014/main" xmlns="" id="{D633BC84-61AF-007F-6CFD-50652A997382}"/>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7776185" y="1604060"/>
            <a:ext cx="3577615" cy="4617755"/>
          </a:xfrm>
          <a:prstGeom prst="rect">
            <a:avLst/>
          </a:prstGeom>
        </p:spPr>
      </p:pic>
    </p:spTree>
    <p:extLst>
      <p:ext uri="{BB962C8B-B14F-4D97-AF65-F5344CB8AC3E}">
        <p14:creationId xmlns:p14="http://schemas.microsoft.com/office/powerpoint/2010/main" xmlns="" val="7536143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xmlns="" id="{CBA24A3E-AFED-67AE-0409-87139EB306A3}"/>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0379818" y="0"/>
            <a:ext cx="1812182" cy="1807337"/>
          </a:xfrm>
          <a:prstGeom prst="ellipse">
            <a:avLst/>
          </a:prstGeom>
          <a:ln>
            <a:noFill/>
          </a:ln>
          <a:effectLst>
            <a:softEdge rad="112500"/>
          </a:effectLst>
        </p:spPr>
      </p:pic>
      <p:sp>
        <p:nvSpPr>
          <p:cNvPr id="2" name="Заголовок 1">
            <a:extLst>
              <a:ext uri="{FF2B5EF4-FFF2-40B4-BE49-F238E27FC236}">
                <a16:creationId xmlns:a16="http://schemas.microsoft.com/office/drawing/2014/main" xmlns="" id="{524E498E-2D96-97BF-1205-112AF4C082C4}"/>
              </a:ext>
            </a:extLst>
          </p:cNvPr>
          <p:cNvSpPr>
            <a:spLocks noGrp="1"/>
          </p:cNvSpPr>
          <p:nvPr>
            <p:ph type="title"/>
          </p:nvPr>
        </p:nvSpPr>
        <p:spPr/>
        <p:txBody>
          <a:bodyPr/>
          <a:lstStyle/>
          <a:p>
            <a:r>
              <a:rPr lang="ru-RU" sz="44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Актуальность проекта:</a:t>
            </a:r>
            <a:r>
              <a:rPr lang="ru-RU" sz="3600" dirty="0">
                <a:solidFill>
                  <a:schemeClr val="accent6">
                    <a:lumMod val="50000"/>
                  </a:schemeClr>
                </a:solidFill>
                <a:effectLst/>
                <a:latin typeface="Calibri" panose="020F0502020204030204" pitchFamily="34" charset="0"/>
                <a:ea typeface="Times New Roman" panose="02020603050405020304" pitchFamily="18" charset="0"/>
                <a:cs typeface="Times New Roman" panose="02020603050405020304" pitchFamily="18" charset="0"/>
              </a:rPr>
              <a:t/>
            </a:r>
            <a:br>
              <a:rPr lang="ru-RU" sz="3600" dirty="0">
                <a:solidFill>
                  <a:schemeClr val="accent6">
                    <a:lumMod val="50000"/>
                  </a:schemeClr>
                </a:solidFill>
                <a:effectLst/>
                <a:latin typeface="Calibri" panose="020F0502020204030204" pitchFamily="34" charset="0"/>
                <a:ea typeface="Times New Roman" panose="02020603050405020304" pitchFamily="18" charset="0"/>
                <a:cs typeface="Times New Roman" panose="02020603050405020304" pitchFamily="18" charset="0"/>
              </a:rPr>
            </a:br>
            <a:endParaRPr lang="ru-RU" dirty="0">
              <a:solidFill>
                <a:schemeClr val="accent6">
                  <a:lumMod val="50000"/>
                </a:schemeClr>
              </a:solidFill>
            </a:endParaRPr>
          </a:p>
        </p:txBody>
      </p:sp>
      <p:sp>
        <p:nvSpPr>
          <p:cNvPr id="3" name="Объект 2">
            <a:extLst>
              <a:ext uri="{FF2B5EF4-FFF2-40B4-BE49-F238E27FC236}">
                <a16:creationId xmlns:a16="http://schemas.microsoft.com/office/drawing/2014/main" xmlns="" id="{801B645B-133D-1E22-1190-D6E25F98C79F}"/>
              </a:ext>
            </a:extLst>
          </p:cNvPr>
          <p:cNvSpPr>
            <a:spLocks noGrp="1"/>
          </p:cNvSpPr>
          <p:nvPr>
            <p:ph idx="1"/>
          </p:nvPr>
        </p:nvSpPr>
        <p:spPr>
          <a:xfrm>
            <a:off x="838200" y="1825625"/>
            <a:ext cx="10515600" cy="4667250"/>
          </a:xfrm>
        </p:spPr>
        <p:txBody>
          <a:bodyPr/>
          <a:lstStyle/>
          <a:p>
            <a:r>
              <a:rPr lang="ru-RU" sz="3600" dirty="0">
                <a:effectLst/>
                <a:latin typeface="Times New Roman" panose="02020603050405020304" pitchFamily="18" charset="0"/>
                <a:ea typeface="Times New Roman" panose="02020603050405020304" pitchFamily="18" charset="0"/>
                <a:cs typeface="Times New Roman" panose="02020603050405020304" pitchFamily="18" charset="0"/>
              </a:rPr>
              <a:t>Проект направлен на осмысление ребенком себя как частицы окружающего мира, осознание гражданской ответственности  за свои действия, понимание ценности человеческой жизни как величайший дар природы. Проект нацелен на то, чтобы наши воспитанники, изучив историю родного края, захотели сохранить и приумножить его богатство. </a:t>
            </a:r>
            <a:endParaRPr lang="ru-RU" sz="36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ru-RU" dirty="0"/>
          </a:p>
        </p:txBody>
      </p:sp>
    </p:spTree>
    <p:extLst>
      <p:ext uri="{BB962C8B-B14F-4D97-AF65-F5344CB8AC3E}">
        <p14:creationId xmlns:p14="http://schemas.microsoft.com/office/powerpoint/2010/main" xmlns="" val="41215448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0316EF9D-3E22-F96C-900B-9301E1A07A01}"/>
              </a:ext>
            </a:extLst>
          </p:cNvPr>
          <p:cNvSpPr>
            <a:spLocks noGrp="1"/>
          </p:cNvSpPr>
          <p:nvPr>
            <p:ph type="title"/>
          </p:nvPr>
        </p:nvSpPr>
        <p:spPr/>
        <p:txBody>
          <a:bodyPr/>
          <a:lstStyle/>
          <a:p>
            <a:r>
              <a:rPr lang="ru-RU" dirty="0">
                <a:solidFill>
                  <a:schemeClr val="accent6">
                    <a:lumMod val="50000"/>
                  </a:schemeClr>
                </a:solidFill>
                <a:latin typeface="Times New Roman" panose="02020603050405020304" pitchFamily="18" charset="0"/>
                <a:cs typeface="Times New Roman" panose="02020603050405020304" pitchFamily="18" charset="0"/>
              </a:rPr>
              <a:t>«Тимуровское направление»</a:t>
            </a:r>
          </a:p>
        </p:txBody>
      </p:sp>
      <p:pic>
        <p:nvPicPr>
          <p:cNvPr id="6" name="Объект 5">
            <a:extLst>
              <a:ext uri="{FF2B5EF4-FFF2-40B4-BE49-F238E27FC236}">
                <a16:creationId xmlns:a16="http://schemas.microsoft.com/office/drawing/2014/main" xmlns="" id="{AE5C892D-99CD-6616-0C11-345BB9B55C04}"/>
              </a:ext>
            </a:extLst>
          </p:cNvPr>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6207815" y="1870477"/>
            <a:ext cx="5801784" cy="4622398"/>
          </a:xfrm>
        </p:spPr>
      </p:pic>
      <p:pic>
        <p:nvPicPr>
          <p:cNvPr id="4" name="Объект 3">
            <a:extLst>
              <a:ext uri="{FF2B5EF4-FFF2-40B4-BE49-F238E27FC236}">
                <a16:creationId xmlns:a16="http://schemas.microsoft.com/office/drawing/2014/main" xmlns="" id="{5CC807AA-FFFD-21FF-9093-33908431DDD7}"/>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0459678" y="0"/>
            <a:ext cx="1732322" cy="1870477"/>
          </a:xfrm>
          <a:prstGeom prst="ellipse">
            <a:avLst/>
          </a:prstGeom>
          <a:ln>
            <a:noFill/>
          </a:ln>
          <a:effectLst>
            <a:softEdge rad="112500"/>
          </a:effectLst>
        </p:spPr>
      </p:pic>
      <p:pic>
        <p:nvPicPr>
          <p:cNvPr id="8" name="Рисунок 7">
            <a:extLst>
              <a:ext uri="{FF2B5EF4-FFF2-40B4-BE49-F238E27FC236}">
                <a16:creationId xmlns:a16="http://schemas.microsoft.com/office/drawing/2014/main" xmlns="" id="{AC8EB3F6-7297-5A54-03BA-53DAE7B02799}"/>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417604" y="1870477"/>
            <a:ext cx="4231335" cy="4622398"/>
          </a:xfrm>
          <a:prstGeom prst="rect">
            <a:avLst/>
          </a:prstGeom>
        </p:spPr>
      </p:pic>
    </p:spTree>
    <p:extLst>
      <p:ext uri="{BB962C8B-B14F-4D97-AF65-F5344CB8AC3E}">
        <p14:creationId xmlns:p14="http://schemas.microsoft.com/office/powerpoint/2010/main" xmlns="" val="24390767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E11FA751-C1E3-755E-D321-B1787041024F}"/>
              </a:ext>
            </a:extLst>
          </p:cNvPr>
          <p:cNvSpPr>
            <a:spLocks noGrp="1"/>
          </p:cNvSpPr>
          <p:nvPr>
            <p:ph type="title"/>
          </p:nvPr>
        </p:nvSpPr>
        <p:spPr/>
        <p:txBody>
          <a:bodyPr/>
          <a:lstStyle/>
          <a:p>
            <a:r>
              <a:rPr lang="ru-RU" dirty="0">
                <a:solidFill>
                  <a:schemeClr val="accent6">
                    <a:lumMod val="50000"/>
                  </a:schemeClr>
                </a:solidFill>
                <a:latin typeface="Times New Roman" panose="02020603050405020304" pitchFamily="18" charset="0"/>
                <a:cs typeface="Times New Roman" panose="02020603050405020304" pitchFamily="18" charset="0"/>
              </a:rPr>
              <a:t>Акция «Друзья человека»</a:t>
            </a:r>
          </a:p>
        </p:txBody>
      </p:sp>
      <p:pic>
        <p:nvPicPr>
          <p:cNvPr id="4" name="Объект 3">
            <a:extLst>
              <a:ext uri="{FF2B5EF4-FFF2-40B4-BE49-F238E27FC236}">
                <a16:creationId xmlns:a16="http://schemas.microsoft.com/office/drawing/2014/main" xmlns="" id="{03F5F6E0-B6F5-3BA0-7329-AD4158E89864}"/>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0459678" y="0"/>
            <a:ext cx="1732322" cy="1870477"/>
          </a:xfrm>
          <a:prstGeom prst="ellipse">
            <a:avLst/>
          </a:prstGeom>
          <a:ln>
            <a:noFill/>
          </a:ln>
          <a:effectLst>
            <a:softEdge rad="112500"/>
          </a:effectLst>
        </p:spPr>
      </p:pic>
      <p:pic>
        <p:nvPicPr>
          <p:cNvPr id="9" name="Объект 8">
            <a:extLst>
              <a:ext uri="{FF2B5EF4-FFF2-40B4-BE49-F238E27FC236}">
                <a16:creationId xmlns:a16="http://schemas.microsoft.com/office/drawing/2014/main" xmlns="" id="{C55768E3-C8DA-195A-6493-A7D0ED4A0E3C}"/>
              </a:ext>
            </a:extLst>
          </p:cNvPr>
          <p:cNvPicPr>
            <a:picLocks noGrp="1" noChangeAspect="1"/>
          </p:cNvPicPr>
          <p:nvPr>
            <p:ph idx="1"/>
          </p:nvPr>
        </p:nvPicPr>
        <p:blipFill rotWithShape="1">
          <a:blip r:embed="rId3">
            <a:extLst>
              <a:ext uri="{28A0092B-C50C-407E-A947-70E740481C1C}">
                <a14:useLocalDpi xmlns:a14="http://schemas.microsoft.com/office/drawing/2010/main" xmlns="" val="0"/>
              </a:ext>
            </a:extLst>
          </a:blip>
          <a:srcRect l="-2802" t="10033" r="24827"/>
          <a:stretch/>
        </p:blipFill>
        <p:spPr>
          <a:xfrm>
            <a:off x="519766" y="1482290"/>
            <a:ext cx="3243714" cy="4559735"/>
          </a:xfrm>
        </p:spPr>
      </p:pic>
      <p:pic>
        <p:nvPicPr>
          <p:cNvPr id="11" name="Рисунок 10">
            <a:extLst>
              <a:ext uri="{FF2B5EF4-FFF2-40B4-BE49-F238E27FC236}">
                <a16:creationId xmlns:a16="http://schemas.microsoft.com/office/drawing/2014/main" xmlns="" id="{F26076BB-C97C-7B0A-DDB7-70A2562DDA33}"/>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4267199" y="1482290"/>
            <a:ext cx="3657601" cy="4559735"/>
          </a:xfrm>
          <a:prstGeom prst="rect">
            <a:avLst/>
          </a:prstGeom>
        </p:spPr>
      </p:pic>
      <p:pic>
        <p:nvPicPr>
          <p:cNvPr id="14" name="Рисунок 13">
            <a:extLst>
              <a:ext uri="{FF2B5EF4-FFF2-40B4-BE49-F238E27FC236}">
                <a16:creationId xmlns:a16="http://schemas.microsoft.com/office/drawing/2014/main" xmlns="" id="{B207B599-D8B0-C6BD-D8EB-91566CAA5F8A}"/>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8307404" y="1489778"/>
            <a:ext cx="3364830" cy="4559735"/>
          </a:xfrm>
          <a:prstGeom prst="rect">
            <a:avLst/>
          </a:prstGeom>
        </p:spPr>
      </p:pic>
    </p:spTree>
    <p:extLst>
      <p:ext uri="{BB962C8B-B14F-4D97-AF65-F5344CB8AC3E}">
        <p14:creationId xmlns:p14="http://schemas.microsoft.com/office/powerpoint/2010/main" xmlns="" val="26185211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6C72D5A9-8819-81A7-9E21-9654199F31A6}"/>
              </a:ext>
            </a:extLst>
          </p:cNvPr>
          <p:cNvSpPr>
            <a:spLocks noGrp="1"/>
          </p:cNvSpPr>
          <p:nvPr>
            <p:ph type="title"/>
          </p:nvPr>
        </p:nvSpPr>
        <p:spPr/>
        <p:txBody>
          <a:bodyPr/>
          <a:lstStyle/>
          <a:p>
            <a:endParaRPr lang="ru-RU" dirty="0"/>
          </a:p>
        </p:txBody>
      </p:sp>
      <p:sp>
        <p:nvSpPr>
          <p:cNvPr id="3" name="Объект 2">
            <a:extLst>
              <a:ext uri="{FF2B5EF4-FFF2-40B4-BE49-F238E27FC236}">
                <a16:creationId xmlns:a16="http://schemas.microsoft.com/office/drawing/2014/main" xmlns="" id="{1333EB58-0759-40D3-A515-23E1EF58D479}"/>
              </a:ext>
            </a:extLst>
          </p:cNvPr>
          <p:cNvSpPr>
            <a:spLocks noGrp="1"/>
          </p:cNvSpPr>
          <p:nvPr>
            <p:ph idx="1"/>
          </p:nvPr>
        </p:nvSpPr>
        <p:spPr>
          <a:xfrm>
            <a:off x="838200" y="1690687"/>
            <a:ext cx="10515600" cy="4486275"/>
          </a:xfrm>
        </p:spPr>
        <p:txBody>
          <a:bodyPr>
            <a:normAutofit/>
          </a:bodyPr>
          <a:lstStyle/>
          <a:p>
            <a:pPr marL="0" indent="0">
              <a:buNone/>
            </a:pPr>
            <a:r>
              <a:rPr lang="ru-RU" sz="8000" dirty="0">
                <a:solidFill>
                  <a:schemeClr val="accent6">
                    <a:lumMod val="50000"/>
                  </a:schemeClr>
                </a:solidFill>
                <a:latin typeface="Times New Roman" panose="02020603050405020304" pitchFamily="18" charset="0"/>
                <a:cs typeface="Times New Roman" panose="02020603050405020304" pitchFamily="18" charset="0"/>
              </a:rPr>
              <a:t>Спасибо за внимание!</a:t>
            </a:r>
          </a:p>
        </p:txBody>
      </p:sp>
      <p:pic>
        <p:nvPicPr>
          <p:cNvPr id="4" name="Объект 3">
            <a:extLst>
              <a:ext uri="{FF2B5EF4-FFF2-40B4-BE49-F238E27FC236}">
                <a16:creationId xmlns:a16="http://schemas.microsoft.com/office/drawing/2014/main" xmlns="" id="{2F4A966C-A893-FFF4-DDAF-994F47490FAF}"/>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228699" y="2936340"/>
            <a:ext cx="3734602" cy="2826101"/>
          </a:xfrm>
          <a:prstGeom prst="ellipse">
            <a:avLst/>
          </a:prstGeom>
          <a:ln>
            <a:noFill/>
          </a:ln>
          <a:effectLst>
            <a:softEdge rad="112500"/>
          </a:effectLst>
        </p:spPr>
      </p:pic>
    </p:spTree>
    <p:extLst>
      <p:ext uri="{BB962C8B-B14F-4D97-AF65-F5344CB8AC3E}">
        <p14:creationId xmlns:p14="http://schemas.microsoft.com/office/powerpoint/2010/main" xmlns="" val="41530960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F8BDF0CC-03B7-E145-8391-75AE4077ADBA}"/>
              </a:ext>
            </a:extLst>
          </p:cNvPr>
          <p:cNvSpPr>
            <a:spLocks noGrp="1"/>
          </p:cNvSpPr>
          <p:nvPr>
            <p:ph type="title"/>
          </p:nvPr>
        </p:nvSpPr>
        <p:spPr>
          <a:xfrm>
            <a:off x="491691" y="385012"/>
            <a:ext cx="10515600" cy="1440614"/>
          </a:xfrm>
        </p:spPr>
        <p:txBody>
          <a:bodyPr>
            <a:normAutofit fontScale="90000"/>
          </a:bodyPr>
          <a:lstStyle/>
          <a:p>
            <a:r>
              <a:rPr lang="ru-RU" sz="4400" b="1"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Реализация проекта осуществляется по основным направлениям:</a:t>
            </a:r>
            <a:r>
              <a:rPr lang="ru-RU" sz="3600" dirty="0">
                <a:solidFill>
                  <a:schemeClr val="accent6">
                    <a:lumMod val="50000"/>
                  </a:schemeClr>
                </a:solidFill>
                <a:effectLst/>
                <a:latin typeface="Calibri" panose="020F0502020204030204" pitchFamily="34" charset="0"/>
                <a:ea typeface="Times New Roman" panose="02020603050405020304" pitchFamily="18" charset="0"/>
                <a:cs typeface="Times New Roman" panose="02020603050405020304" pitchFamily="18" charset="0"/>
              </a:rPr>
              <a:t/>
            </a:r>
            <a:br>
              <a:rPr lang="ru-RU" sz="3600" dirty="0">
                <a:solidFill>
                  <a:schemeClr val="accent6">
                    <a:lumMod val="50000"/>
                  </a:schemeClr>
                </a:solidFill>
                <a:effectLst/>
                <a:latin typeface="Calibri" panose="020F0502020204030204" pitchFamily="34" charset="0"/>
                <a:ea typeface="Times New Roman" panose="02020603050405020304" pitchFamily="18" charset="0"/>
                <a:cs typeface="Times New Roman" panose="02020603050405020304" pitchFamily="18" charset="0"/>
              </a:rPr>
            </a:br>
            <a:endParaRPr lang="ru-RU" dirty="0">
              <a:solidFill>
                <a:schemeClr val="accent6">
                  <a:lumMod val="50000"/>
                </a:schemeClr>
              </a:solidFill>
            </a:endParaRPr>
          </a:p>
        </p:txBody>
      </p:sp>
      <p:sp>
        <p:nvSpPr>
          <p:cNvPr id="3" name="Объект 2">
            <a:extLst>
              <a:ext uri="{FF2B5EF4-FFF2-40B4-BE49-F238E27FC236}">
                <a16:creationId xmlns:a16="http://schemas.microsoft.com/office/drawing/2014/main" xmlns="" id="{5B8C1810-444F-5D7C-EBE3-57422E90FE59}"/>
              </a:ext>
            </a:extLst>
          </p:cNvPr>
          <p:cNvSpPr>
            <a:spLocks noGrp="1"/>
          </p:cNvSpPr>
          <p:nvPr>
            <p:ph idx="1"/>
          </p:nvPr>
        </p:nvSpPr>
        <p:spPr>
          <a:xfrm>
            <a:off x="838200" y="1424539"/>
            <a:ext cx="10515600" cy="4752424"/>
          </a:xfrm>
        </p:spPr>
        <p:txBody>
          <a:bodyPr/>
          <a:lstStyle/>
          <a:p>
            <a:pPr marL="342900" lvl="0" indent="-342900">
              <a:buFont typeface="+mj-lt"/>
              <a:buAutoNum type="arabicPeriod"/>
            </a:pPr>
            <a:r>
              <a:rPr lang="ru-RU" sz="2800" dirty="0">
                <a:effectLst/>
                <a:latin typeface="Times New Roman" panose="02020603050405020304" pitchFamily="18" charset="0"/>
                <a:ea typeface="Times New Roman" panose="02020603050405020304" pitchFamily="18" charset="0"/>
                <a:cs typeface="Times New Roman" panose="02020603050405020304" pitchFamily="18" charset="0"/>
              </a:rPr>
              <a:t>Организация проектной деятельности воспитанников на базе Центра. План мероприятий, девиз, форма , штаб, соглашения о социальном сотрудничестве с организациями города.</a:t>
            </a:r>
            <a:endParaRPr lang="ru-RU" sz="20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ru-RU" dirty="0"/>
          </a:p>
        </p:txBody>
      </p:sp>
      <p:pic>
        <p:nvPicPr>
          <p:cNvPr id="4" name="Рисунок 3">
            <a:extLst>
              <a:ext uri="{FF2B5EF4-FFF2-40B4-BE49-F238E27FC236}">
                <a16:creationId xmlns:a16="http://schemas.microsoft.com/office/drawing/2014/main" xmlns="" id="{2AB7BD4B-2809-F43D-A688-FC0F99000886}"/>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0379818" y="18288"/>
            <a:ext cx="1812182" cy="1807337"/>
          </a:xfrm>
          <a:prstGeom prst="ellipse">
            <a:avLst/>
          </a:prstGeom>
          <a:ln>
            <a:noFill/>
          </a:ln>
          <a:effectLst>
            <a:softEdge rad="112500"/>
          </a:effectLst>
        </p:spPr>
      </p:pic>
      <p:pic>
        <p:nvPicPr>
          <p:cNvPr id="6" name="Рисунок 5">
            <a:extLst>
              <a:ext uri="{FF2B5EF4-FFF2-40B4-BE49-F238E27FC236}">
                <a16:creationId xmlns:a16="http://schemas.microsoft.com/office/drawing/2014/main" xmlns="" id="{452489F2-5468-EB89-A9DA-94F93D302082}"/>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38200" y="2865153"/>
            <a:ext cx="4528686" cy="3796161"/>
          </a:xfrm>
          <a:prstGeom prst="rect">
            <a:avLst/>
          </a:prstGeom>
        </p:spPr>
      </p:pic>
      <p:pic>
        <p:nvPicPr>
          <p:cNvPr id="8" name="Рисунок 7">
            <a:extLst>
              <a:ext uri="{FF2B5EF4-FFF2-40B4-BE49-F238E27FC236}">
                <a16:creationId xmlns:a16="http://schemas.microsoft.com/office/drawing/2014/main" xmlns="" id="{489868B2-F1F2-BDC3-7BED-436DA50C0B06}"/>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5749491" y="2865152"/>
            <a:ext cx="5852160" cy="3796161"/>
          </a:xfrm>
          <a:prstGeom prst="rect">
            <a:avLst/>
          </a:prstGeom>
        </p:spPr>
      </p:pic>
    </p:spTree>
    <p:extLst>
      <p:ext uri="{BB962C8B-B14F-4D97-AF65-F5344CB8AC3E}">
        <p14:creationId xmlns:p14="http://schemas.microsoft.com/office/powerpoint/2010/main" xmlns="" val="29020553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8BABC166-5CC6-C52E-99FA-34EAA81A468C}"/>
              </a:ext>
            </a:extLst>
          </p:cNvPr>
          <p:cNvSpPr>
            <a:spLocks noGrp="1"/>
          </p:cNvSpPr>
          <p:nvPr>
            <p:ph type="title"/>
          </p:nvPr>
        </p:nvSpPr>
        <p:spPr>
          <a:xfrm rot="21244660" flipV="1">
            <a:off x="10819598" y="1992838"/>
            <a:ext cx="10515600" cy="1153261"/>
          </a:xfrm>
        </p:spPr>
        <p:txBody>
          <a:bodyPr>
            <a:normAutofit/>
          </a:bodyPr>
          <a:lstStyle/>
          <a:p>
            <a:endParaRPr lang="ru-RU" dirty="0"/>
          </a:p>
        </p:txBody>
      </p:sp>
      <p:sp>
        <p:nvSpPr>
          <p:cNvPr id="7" name="Объект 6">
            <a:extLst>
              <a:ext uri="{FF2B5EF4-FFF2-40B4-BE49-F238E27FC236}">
                <a16:creationId xmlns:a16="http://schemas.microsoft.com/office/drawing/2014/main" xmlns="" id="{CB897D15-2282-5D84-3A90-744F7C13F306}"/>
              </a:ext>
            </a:extLst>
          </p:cNvPr>
          <p:cNvSpPr>
            <a:spLocks noGrp="1"/>
          </p:cNvSpPr>
          <p:nvPr>
            <p:ph idx="1"/>
          </p:nvPr>
        </p:nvSpPr>
        <p:spPr>
          <a:xfrm>
            <a:off x="838200" y="259882"/>
            <a:ext cx="9541618" cy="5917081"/>
          </a:xfrm>
        </p:spPr>
        <p:txBody>
          <a:bodyPr/>
          <a:lstStyle/>
          <a:p>
            <a:pPr marL="0" lvl="0" indent="0">
              <a:buNone/>
            </a:pPr>
            <a:r>
              <a:rPr lang="ru-RU" dirty="0">
                <a:latin typeface="Times New Roman" panose="02020603050405020304" pitchFamily="18" charset="0"/>
                <a:ea typeface="Times New Roman" panose="02020603050405020304" pitchFamily="18" charset="0"/>
                <a:cs typeface="Times New Roman" panose="02020603050405020304" pitchFamily="18" charset="0"/>
              </a:rPr>
              <a:t>2. Те</a:t>
            </a:r>
            <a:r>
              <a:rPr lang="ru-RU" sz="2800" dirty="0">
                <a:effectLst/>
                <a:latin typeface="Times New Roman" panose="02020603050405020304" pitchFamily="18" charset="0"/>
                <a:ea typeface="Times New Roman" panose="02020603050405020304" pitchFamily="18" charset="0"/>
                <a:cs typeface="Times New Roman" panose="02020603050405020304" pitchFamily="18" charset="0"/>
              </a:rPr>
              <a:t>оретическая работа по следующим направлениям: изучение истории Дальнегорского городского округа, легенд, традиций, природных исторических объектов, природных ресурсов. Растительного и живого мира. Изучение экологических проблем района, изучение туристических маршрутов, изучение рекреационного потенциала ДГО.</a:t>
            </a:r>
            <a:endParaRPr lang="ru-RU" sz="20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ru-RU" dirty="0"/>
          </a:p>
        </p:txBody>
      </p:sp>
      <p:pic>
        <p:nvPicPr>
          <p:cNvPr id="8" name="Рисунок 7">
            <a:extLst>
              <a:ext uri="{FF2B5EF4-FFF2-40B4-BE49-F238E27FC236}">
                <a16:creationId xmlns:a16="http://schemas.microsoft.com/office/drawing/2014/main" xmlns="" id="{AECBD388-4B2B-0BD2-EFE6-5B15C570DD40}"/>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0379818" y="18288"/>
            <a:ext cx="1812182" cy="1807337"/>
          </a:xfrm>
          <a:prstGeom prst="ellipse">
            <a:avLst/>
          </a:prstGeom>
          <a:ln>
            <a:noFill/>
          </a:ln>
          <a:effectLst>
            <a:softEdge rad="112500"/>
          </a:effectLst>
        </p:spPr>
      </p:pic>
      <p:pic>
        <p:nvPicPr>
          <p:cNvPr id="10" name="Рисунок 9">
            <a:extLst>
              <a:ext uri="{FF2B5EF4-FFF2-40B4-BE49-F238E27FC236}">
                <a16:creationId xmlns:a16="http://schemas.microsoft.com/office/drawing/2014/main" xmlns="" id="{B67AD875-43DC-8978-2CBD-7CD167B92AAB}"/>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54003" y="2906829"/>
            <a:ext cx="5091765" cy="3686282"/>
          </a:xfrm>
          <a:prstGeom prst="rect">
            <a:avLst/>
          </a:prstGeom>
        </p:spPr>
      </p:pic>
      <p:pic>
        <p:nvPicPr>
          <p:cNvPr id="12" name="Рисунок 11">
            <a:extLst>
              <a:ext uri="{FF2B5EF4-FFF2-40B4-BE49-F238E27FC236}">
                <a16:creationId xmlns:a16="http://schemas.microsoft.com/office/drawing/2014/main" xmlns="" id="{5FB9113E-D460-6B08-70F9-F0C1C1E6F8E7}"/>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5687349" y="2906829"/>
            <a:ext cx="5666451" cy="3686282"/>
          </a:xfrm>
          <a:prstGeom prst="rect">
            <a:avLst/>
          </a:prstGeom>
        </p:spPr>
      </p:pic>
    </p:spTree>
    <p:extLst>
      <p:ext uri="{BB962C8B-B14F-4D97-AF65-F5344CB8AC3E}">
        <p14:creationId xmlns:p14="http://schemas.microsoft.com/office/powerpoint/2010/main" xmlns="" val="14400567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A85E86A7-8F17-1EC5-B777-36546853AF55}"/>
              </a:ext>
            </a:extLst>
          </p:cNvPr>
          <p:cNvSpPr>
            <a:spLocks noGrp="1"/>
          </p:cNvSpPr>
          <p:nvPr>
            <p:ph type="title"/>
          </p:nvPr>
        </p:nvSpPr>
        <p:spPr>
          <a:xfrm>
            <a:off x="365760" y="18288"/>
            <a:ext cx="10988040" cy="1194495"/>
          </a:xfrm>
        </p:spPr>
        <p:txBody>
          <a:bodyPr/>
          <a:lstStyle/>
          <a:p>
            <a:r>
              <a:rPr kumimoji="0" lang="ru-RU"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3. Практическая деятельность по следующим направлениям:</a:t>
            </a:r>
            <a:endParaRPr lang="ru-RU" dirty="0"/>
          </a:p>
        </p:txBody>
      </p:sp>
      <p:sp>
        <p:nvSpPr>
          <p:cNvPr id="3" name="Объект 2">
            <a:extLst>
              <a:ext uri="{FF2B5EF4-FFF2-40B4-BE49-F238E27FC236}">
                <a16:creationId xmlns:a16="http://schemas.microsoft.com/office/drawing/2014/main" xmlns="" id="{75E5A896-135A-7499-1FDA-5368E6150940}"/>
              </a:ext>
            </a:extLst>
          </p:cNvPr>
          <p:cNvSpPr>
            <a:spLocks noGrp="1"/>
          </p:cNvSpPr>
          <p:nvPr>
            <p:ph idx="1"/>
          </p:nvPr>
        </p:nvSpPr>
        <p:spPr>
          <a:xfrm>
            <a:off x="838200" y="952901"/>
            <a:ext cx="9441581" cy="5224062"/>
          </a:xfrm>
        </p:spPr>
        <p:txBody>
          <a:bodyPr/>
          <a:lstStyle/>
          <a:p>
            <a:pPr marL="0" lvl="0" indent="0">
              <a:buNone/>
            </a:pPr>
            <a:r>
              <a:rPr lang="ru-RU" dirty="0">
                <a:latin typeface="Times New Roman" panose="02020603050405020304" pitchFamily="18" charset="0"/>
                <a:ea typeface="Times New Roman" panose="02020603050405020304" pitchFamily="18" charset="0"/>
                <a:cs typeface="Times New Roman" panose="02020603050405020304" pitchFamily="18" charset="0"/>
              </a:rPr>
              <a:t>     и</a:t>
            </a:r>
            <a:r>
              <a:rPr lang="ru-RU" sz="2800" dirty="0">
                <a:effectLst/>
                <a:latin typeface="Times New Roman" panose="02020603050405020304" pitchFamily="18" charset="0"/>
                <a:ea typeface="Times New Roman" panose="02020603050405020304" pitchFamily="18" charset="0"/>
                <a:cs typeface="Times New Roman" panose="02020603050405020304" pitchFamily="18" charset="0"/>
              </a:rPr>
              <a:t>сторическая направленность: посещение музея, библиотеки, экскурсий. </a:t>
            </a:r>
            <a:endParaRPr lang="ru-RU" sz="2000"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a:r>
              <a:rPr lang="ru-RU" sz="2800" dirty="0">
                <a:effectLst/>
                <a:latin typeface="Times New Roman" panose="02020603050405020304" pitchFamily="18" charset="0"/>
                <a:ea typeface="Times New Roman" panose="02020603050405020304" pitchFamily="18" charset="0"/>
                <a:cs typeface="Times New Roman" panose="02020603050405020304" pitchFamily="18" charset="0"/>
              </a:rPr>
              <a:t>Эколого-патриотическая направленность: создание информационных щитов, газет, буклетов, проведение выставок , классных часов.</a:t>
            </a:r>
            <a:endParaRPr lang="ru-RU" sz="2000"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a:r>
              <a:rPr lang="ru-RU" sz="2800" dirty="0">
                <a:effectLst/>
                <a:latin typeface="Times New Roman" panose="02020603050405020304" pitchFamily="18" charset="0"/>
                <a:ea typeface="Times New Roman" panose="02020603050405020304" pitchFamily="18" charset="0"/>
                <a:cs typeface="Times New Roman" panose="02020603050405020304" pitchFamily="18" charset="0"/>
              </a:rPr>
              <a:t>Эколого-практическая деятельность.</a:t>
            </a:r>
            <a:endParaRPr lang="ru-RU" sz="20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ru-RU" dirty="0"/>
          </a:p>
        </p:txBody>
      </p:sp>
      <p:pic>
        <p:nvPicPr>
          <p:cNvPr id="4" name="Рисунок 3">
            <a:extLst>
              <a:ext uri="{FF2B5EF4-FFF2-40B4-BE49-F238E27FC236}">
                <a16:creationId xmlns:a16="http://schemas.microsoft.com/office/drawing/2014/main" xmlns="" id="{6CD5D12D-E62D-8A1B-4939-231695F2DE61}"/>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0379818" y="18288"/>
            <a:ext cx="1812182" cy="1807337"/>
          </a:xfrm>
          <a:prstGeom prst="ellipse">
            <a:avLst/>
          </a:prstGeom>
          <a:ln>
            <a:noFill/>
          </a:ln>
          <a:effectLst>
            <a:softEdge rad="112500"/>
          </a:effectLst>
        </p:spPr>
      </p:pic>
      <p:pic>
        <p:nvPicPr>
          <p:cNvPr id="6" name="Рисунок 5">
            <a:extLst>
              <a:ext uri="{FF2B5EF4-FFF2-40B4-BE49-F238E27FC236}">
                <a16:creationId xmlns:a16="http://schemas.microsoft.com/office/drawing/2014/main" xmlns="" id="{D3FAAB4C-1AC2-A729-CB02-0E1CE7655FC2}"/>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10014" y="3773103"/>
            <a:ext cx="4194610" cy="2928680"/>
          </a:xfrm>
          <a:prstGeom prst="rect">
            <a:avLst/>
          </a:prstGeom>
        </p:spPr>
      </p:pic>
      <p:pic>
        <p:nvPicPr>
          <p:cNvPr id="8" name="Рисунок 7">
            <a:extLst>
              <a:ext uri="{FF2B5EF4-FFF2-40B4-BE49-F238E27FC236}">
                <a16:creationId xmlns:a16="http://schemas.microsoft.com/office/drawing/2014/main" xmlns="" id="{D08BB1BD-9333-0373-DF71-D3EBD79C5260}"/>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371469" y="2760238"/>
            <a:ext cx="3166467" cy="4079474"/>
          </a:xfrm>
          <a:prstGeom prst="rect">
            <a:avLst/>
          </a:prstGeom>
        </p:spPr>
      </p:pic>
    </p:spTree>
    <p:extLst>
      <p:ext uri="{BB962C8B-B14F-4D97-AF65-F5344CB8AC3E}">
        <p14:creationId xmlns:p14="http://schemas.microsoft.com/office/powerpoint/2010/main" xmlns="" val="38608223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A950B3D7-3462-5BD4-64F7-D250F4357B62}"/>
              </a:ext>
            </a:extLst>
          </p:cNvPr>
          <p:cNvSpPr>
            <a:spLocks noGrp="1"/>
          </p:cNvSpPr>
          <p:nvPr>
            <p:ph type="title"/>
          </p:nvPr>
        </p:nvSpPr>
        <p:spPr>
          <a:xfrm>
            <a:off x="387859" y="365125"/>
            <a:ext cx="10965941" cy="1325563"/>
          </a:xfrm>
        </p:spPr>
        <p:txBody>
          <a:bodyPr/>
          <a:lstStyle/>
          <a:p>
            <a:r>
              <a:rPr lang="ru-RU" dirty="0">
                <a:solidFill>
                  <a:schemeClr val="accent6">
                    <a:lumMod val="50000"/>
                  </a:schemeClr>
                </a:solidFill>
                <a:latin typeface="Times New Roman" panose="02020603050405020304" pitchFamily="18" charset="0"/>
                <a:cs typeface="Times New Roman" panose="02020603050405020304" pitchFamily="18" charset="0"/>
              </a:rPr>
              <a:t>Библиотека </a:t>
            </a:r>
            <a:r>
              <a:rPr lang="ru-RU" dirty="0" err="1">
                <a:solidFill>
                  <a:schemeClr val="accent6">
                    <a:lumMod val="50000"/>
                  </a:schemeClr>
                </a:solidFill>
                <a:latin typeface="Times New Roman" panose="02020603050405020304" pitchFamily="18" charset="0"/>
                <a:cs typeface="Times New Roman" panose="02020603050405020304" pitchFamily="18" charset="0"/>
              </a:rPr>
              <a:t>им.К.И.Богацкой</a:t>
            </a:r>
            <a:r>
              <a:rPr lang="ru-RU" dirty="0">
                <a:solidFill>
                  <a:schemeClr val="accent6">
                    <a:lumMod val="50000"/>
                  </a:schemeClr>
                </a:solidFill>
                <a:latin typeface="Times New Roman" panose="02020603050405020304" pitchFamily="18" charset="0"/>
                <a:cs typeface="Times New Roman" panose="02020603050405020304" pitchFamily="18" charset="0"/>
              </a:rPr>
              <a:t> филиал№7</a:t>
            </a:r>
            <a:br>
              <a:rPr lang="ru-RU" dirty="0">
                <a:solidFill>
                  <a:schemeClr val="accent6">
                    <a:lumMod val="50000"/>
                  </a:schemeClr>
                </a:solidFill>
                <a:latin typeface="Times New Roman" panose="02020603050405020304" pitchFamily="18" charset="0"/>
                <a:cs typeface="Times New Roman" panose="02020603050405020304" pitchFamily="18" charset="0"/>
              </a:rPr>
            </a:br>
            <a:r>
              <a:rPr lang="ru-RU" dirty="0" err="1">
                <a:solidFill>
                  <a:schemeClr val="accent6">
                    <a:lumMod val="50000"/>
                  </a:schemeClr>
                </a:solidFill>
                <a:latin typeface="Times New Roman" panose="02020603050405020304" pitchFamily="18" charset="0"/>
                <a:cs typeface="Times New Roman" panose="02020603050405020304" pitchFamily="18" charset="0"/>
              </a:rPr>
              <a:t>с.Сержантово</a:t>
            </a:r>
            <a:endParaRPr lang="ru-RU" dirty="0">
              <a:solidFill>
                <a:schemeClr val="accent6">
                  <a:lumMod val="50000"/>
                </a:schemeClr>
              </a:solidFill>
              <a:latin typeface="Times New Roman" panose="02020603050405020304" pitchFamily="18" charset="0"/>
              <a:cs typeface="Times New Roman" panose="02020603050405020304" pitchFamily="18" charset="0"/>
            </a:endParaRPr>
          </a:p>
        </p:txBody>
      </p:sp>
      <p:pic>
        <p:nvPicPr>
          <p:cNvPr id="6" name="Объект 5">
            <a:extLst>
              <a:ext uri="{FF2B5EF4-FFF2-40B4-BE49-F238E27FC236}">
                <a16:creationId xmlns:a16="http://schemas.microsoft.com/office/drawing/2014/main" xmlns="" id="{E31A2FC2-5E5E-C9D9-3B76-68B20C69B32C}"/>
              </a:ext>
            </a:extLst>
          </p:cNvPr>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387859" y="1902627"/>
            <a:ext cx="4351338" cy="4351338"/>
          </a:xfrm>
        </p:spPr>
      </p:pic>
      <p:pic>
        <p:nvPicPr>
          <p:cNvPr id="4" name="Рисунок 3">
            <a:extLst>
              <a:ext uri="{FF2B5EF4-FFF2-40B4-BE49-F238E27FC236}">
                <a16:creationId xmlns:a16="http://schemas.microsoft.com/office/drawing/2014/main" xmlns="" id="{C21B55AA-6D3E-FDA3-D6DB-3F1A7CC3A672}"/>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0379818" y="18288"/>
            <a:ext cx="1812182" cy="1807337"/>
          </a:xfrm>
          <a:prstGeom prst="ellipse">
            <a:avLst/>
          </a:prstGeom>
          <a:ln>
            <a:noFill/>
          </a:ln>
          <a:effectLst>
            <a:softEdge rad="112500"/>
          </a:effectLst>
        </p:spPr>
      </p:pic>
      <p:pic>
        <p:nvPicPr>
          <p:cNvPr id="8" name="Рисунок 7">
            <a:extLst>
              <a:ext uri="{FF2B5EF4-FFF2-40B4-BE49-F238E27FC236}">
                <a16:creationId xmlns:a16="http://schemas.microsoft.com/office/drawing/2014/main" xmlns="" id="{93F8AB8C-D8DD-42B0-647D-21D056C3B67D}"/>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5293672" y="1902627"/>
            <a:ext cx="6510469" cy="4351338"/>
          </a:xfrm>
          <a:prstGeom prst="rect">
            <a:avLst/>
          </a:prstGeom>
        </p:spPr>
      </p:pic>
    </p:spTree>
    <p:extLst>
      <p:ext uri="{BB962C8B-B14F-4D97-AF65-F5344CB8AC3E}">
        <p14:creationId xmlns:p14="http://schemas.microsoft.com/office/powerpoint/2010/main" xmlns="" val="28868488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240F32F6-8FCE-DA63-41CA-98AB0C6B8272}"/>
              </a:ext>
            </a:extLst>
          </p:cNvPr>
          <p:cNvSpPr>
            <a:spLocks noGrp="1"/>
          </p:cNvSpPr>
          <p:nvPr>
            <p:ph type="title"/>
          </p:nvPr>
        </p:nvSpPr>
        <p:spPr/>
        <p:txBody>
          <a:bodyPr/>
          <a:lstStyle/>
          <a:p>
            <a:r>
              <a:rPr kumimoji="0" lang="ru-RU" sz="4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j-ea"/>
                <a:cs typeface="Times New Roman" panose="02020603050405020304" pitchFamily="18" charset="0"/>
              </a:rPr>
              <a:t>Эколого-туристический поход</a:t>
            </a:r>
            <a:endParaRPr lang="ru-RU" dirty="0"/>
          </a:p>
        </p:txBody>
      </p:sp>
      <p:pic>
        <p:nvPicPr>
          <p:cNvPr id="6" name="Объект 5">
            <a:extLst>
              <a:ext uri="{FF2B5EF4-FFF2-40B4-BE49-F238E27FC236}">
                <a16:creationId xmlns:a16="http://schemas.microsoft.com/office/drawing/2014/main" xmlns="" id="{06F9C8E1-CB9D-9D4C-EF01-957D33EBC9D2}"/>
              </a:ext>
            </a:extLst>
          </p:cNvPr>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99460" y="1996504"/>
            <a:ext cx="5996540" cy="4046993"/>
          </a:xfrm>
        </p:spPr>
      </p:pic>
      <p:pic>
        <p:nvPicPr>
          <p:cNvPr id="4" name="Рисунок 3">
            <a:extLst>
              <a:ext uri="{FF2B5EF4-FFF2-40B4-BE49-F238E27FC236}">
                <a16:creationId xmlns:a16="http://schemas.microsoft.com/office/drawing/2014/main" xmlns="" id="{0268B9F9-76FD-365F-C38D-D7073405AF59}"/>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0379818" y="18288"/>
            <a:ext cx="1812182" cy="1807337"/>
          </a:xfrm>
          <a:prstGeom prst="ellipse">
            <a:avLst/>
          </a:prstGeom>
          <a:ln>
            <a:noFill/>
          </a:ln>
          <a:effectLst>
            <a:softEdge rad="112500"/>
          </a:effectLst>
        </p:spPr>
      </p:pic>
      <p:pic>
        <p:nvPicPr>
          <p:cNvPr id="8" name="Рисунок 7">
            <a:extLst>
              <a:ext uri="{FF2B5EF4-FFF2-40B4-BE49-F238E27FC236}">
                <a16:creationId xmlns:a16="http://schemas.microsoft.com/office/drawing/2014/main" xmlns="" id="{F87B73E0-D335-59BB-D0BA-F7B8AAA91CFB}"/>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6227545" y="1996504"/>
            <a:ext cx="5537734" cy="4046994"/>
          </a:xfrm>
          <a:prstGeom prst="rect">
            <a:avLst/>
          </a:prstGeom>
        </p:spPr>
      </p:pic>
    </p:spTree>
    <p:extLst>
      <p:ext uri="{BB962C8B-B14F-4D97-AF65-F5344CB8AC3E}">
        <p14:creationId xmlns:p14="http://schemas.microsoft.com/office/powerpoint/2010/main" xmlns="" val="4013282920"/>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353</TotalTime>
  <Words>491</Words>
  <Application>Microsoft Office PowerPoint</Application>
  <PresentationFormat>Произвольный</PresentationFormat>
  <Paragraphs>58</Paragraphs>
  <Slides>42</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42</vt:i4>
      </vt:variant>
    </vt:vector>
  </HeadingPairs>
  <TitlesOfParts>
    <vt:vector size="43" baseType="lpstr">
      <vt:lpstr>Тема Office</vt:lpstr>
      <vt:lpstr>Проект по эколого-краеведческому направлению воспитательной работы КГКУ «Центра содействия семейному устройству детей-сирот и детей оставшихся без попечения родителей с.Сержантово»</vt:lpstr>
      <vt:lpstr>Цель проекта: </vt:lpstr>
      <vt:lpstr>Задачи проекта: </vt:lpstr>
      <vt:lpstr>Актуальность проекта: </vt:lpstr>
      <vt:lpstr>Реализация проекта осуществляется по основным направлениям: </vt:lpstr>
      <vt:lpstr>Слайд 6</vt:lpstr>
      <vt:lpstr>3. Практическая деятельность по следующим направлениям:</vt:lpstr>
      <vt:lpstr>Библиотека им.К.И.Богацкой филиал№7 с.Сержантово</vt:lpstr>
      <vt:lpstr>Эколого-туристический поход</vt:lpstr>
      <vt:lpstr>Эколого-туристический поход</vt:lpstr>
      <vt:lpstr>Выявление экологических проблем ДГО. Акция «От чистого истока…»</vt:lpstr>
      <vt:lpstr>Акция «Вода России».  Уборка побережья Японского моря.</vt:lpstr>
      <vt:lpstr>Акция «Вода России». Уборка побережья реки Рудная. </vt:lpstr>
      <vt:lpstr>Озеро Васьковское.</vt:lpstr>
      <vt:lpstr>Нежданкинское водохранилище.</vt:lpstr>
      <vt:lpstr>Уборка территории Кранштадтское водохранилище.</vt:lpstr>
      <vt:lpstr>Акция «Сохраним озоновый слой»</vt:lpstr>
      <vt:lpstr>Высадка саженцев.</vt:lpstr>
      <vt:lpstr>«Сад памяти». Уборка памятников.</vt:lpstr>
      <vt:lpstr>Слайд 20</vt:lpstr>
      <vt:lpstr>Уборка сквера «Мать и дитя»</vt:lpstr>
      <vt:lpstr>Прохождение экологической тропы. Гора Медвежья.</vt:lpstr>
      <vt:lpstr> Перевал. </vt:lpstr>
      <vt:lpstr>Гора Медвежья.</vt:lpstr>
      <vt:lpstr>Акция «Кормушка»</vt:lpstr>
      <vt:lpstr>Акция «Берегите лес»</vt:lpstr>
      <vt:lpstr>Рыборазводный завод Лидовский. Выпуск мальков.</vt:lpstr>
      <vt:lpstr>Завод по разведению мальков кеты.</vt:lpstr>
      <vt:lpstr>Экологический субботник. Конный двор.</vt:lpstr>
      <vt:lpstr>Акция «День Земли».</vt:lpstr>
      <vt:lpstr>Высадка рассады.</vt:lpstr>
      <vt:lpstr>«Экология России»</vt:lpstr>
      <vt:lpstr>Награждение активистов «Экологического десанта»</vt:lpstr>
      <vt:lpstr>Слайд 34</vt:lpstr>
      <vt:lpstr>Александр награждён поездкой в Москву.</vt:lpstr>
      <vt:lpstr>«Экологический десант» в проекте РОСМОЛОДЁЖЬ гранты.</vt:lpstr>
      <vt:lpstr>Штаб «Экодесанта»</vt:lpstr>
      <vt:lpstr>Экологические бумажные пакеты.</vt:lpstr>
      <vt:lpstr>«Экологический десант» придёт на помощь!</vt:lpstr>
      <vt:lpstr>«Тимуровское направление»</vt:lpstr>
      <vt:lpstr>Акция «Друзья человека»</vt:lpstr>
      <vt:lpstr>Слайд 42</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Проект по эколого-краеведческому направлению воспитательной работы КГКУ «Центра содействия семейному устройству детей-сирот и детей оставшихся без попечения родителей с.Сержантово»</dc:title>
  <dc:creator>User</dc:creator>
  <cp:lastModifiedBy>User</cp:lastModifiedBy>
  <cp:revision>5</cp:revision>
  <dcterms:created xsi:type="dcterms:W3CDTF">2024-07-17T04:01:10Z</dcterms:created>
  <dcterms:modified xsi:type="dcterms:W3CDTF">2024-08-09T09:45:25Z</dcterms:modified>
</cp:coreProperties>
</file>