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</p:sldMasterIdLst>
  <p:notesMasterIdLst>
    <p:notesMasterId r:id="rId22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75" r:id="rId18"/>
    <p:sldId id="276" r:id="rId19"/>
    <p:sldId id="277" r:id="rId20"/>
    <p:sldId id="278" r:id="rId21"/>
    <p:sldId id="279" r:id="rId23"/>
    <p:sldId id="280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81" r:id="rId34"/>
    <p:sldId id="273" r:id="rId35"/>
    <p:sldId id="27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11BD3-0ED0-4B56-AEDF-78CEC59F09A2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A7F55-AFED-4D8B-AD37-9C1CB63D665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- Слушайте меня внимательно (э)</a:t>
            </a:r>
            <a:endParaRPr lang="ru-RU" altLang="ru-RU" dirty="0" smtClean="0"/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- Говорите правильно (э)</a:t>
            </a:r>
            <a:endParaRPr lang="ru-RU" altLang="ru-RU" dirty="0" smtClean="0"/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A68DD0A9-3C31-4C82-82FB-8D72E71F55A0}" type="slidenum">
              <a:rPr lang="ru-RU" altLang="ru-RU">
                <a:solidFill>
                  <a:prstClr val="black"/>
                </a:solidFill>
              </a:rPr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F6D63-11DA-46E4-8B8F-1DF80515A393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64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E40865-B456-4CEA-9973-3DEBDE678391}" type="slidenum">
              <a:rPr lang="ru-RU" altLang="ru-RU" smtClean="0">
                <a:solidFill>
                  <a:srgbClr val="D6ECFF"/>
                </a:solidFill>
              </a:rPr>
            </a:fld>
            <a:endParaRPr lang="ru-RU" altLang="ru-RU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CE837-7DCB-4F1A-9ECC-02142DBA8380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363101-A4E0-47AE-BF82-360588B4F01C}" type="slidenum">
              <a:rPr lang="ru-RU" altLang="ru-RU" smtClean="0"/>
            </a:fld>
            <a:endParaRPr lang="ru-RU" alt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77F7A-77DA-42B1-B3D3-7168CE48A0DD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F06182-CD8C-48A6-A3F6-42730390FBD8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66B66132-657D-4349-AC24-FAB7F04382D1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6E4D4269-5703-46D2-9FDF-6C970657C5F6}" type="slidenum">
              <a:rPr lang="ru-RU" altLang="ru-RU" smtClean="0"/>
            </a:fld>
            <a:endParaRPr lang="ru-RU" alt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063110A1-1D52-4FE0-A230-A1B7F84D4E9E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4B7C3AFA-2686-4CFE-8969-2505A78A3480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CB7A55-40F9-48C9-A38C-67C9D436029B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571D46-4335-40D7-B3D7-572AFF9A6AB8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F94DC-D351-4320-9C51-A48E003B23C5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EDD426-BAC7-4028-8E77-509F568780B6}" type="slidenum">
              <a:rPr lang="ru-RU" altLang="ru-RU" smtClean="0">
                <a:solidFill>
                  <a:srgbClr val="4E5B6F"/>
                </a:solidFill>
              </a:rPr>
            </a:fld>
            <a:endParaRPr lang="ru-RU" altLang="ru-RU">
              <a:solidFill>
                <a:srgbClr val="4E5B6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035AC-159A-4EA6-9C42-B0084DEF678B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E9016C-F22C-4BB2-B5B8-498349F85822}" type="slidenum">
              <a:rPr lang="ru-RU" altLang="ru-RU" smtClean="0"/>
            </a:fld>
            <a:endParaRPr lang="ru-RU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26"/>
            <a:ext cx="2667000" cy="365125"/>
          </a:xfrm>
        </p:spPr>
        <p:txBody>
          <a:bodyPr rtlCol="0"/>
          <a:lstStyle/>
          <a:p>
            <a:pPr>
              <a:defRPr/>
            </a:pPr>
            <a:fld id="{55FC694F-2705-44ED-A6B7-A6226EC13500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BA8DD31-E835-4EEC-9D5A-451255F70A8E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32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777311-EAF1-4065-9B87-FF84B21C4179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BC50F-969D-4551-8731-32AB5BAB88AE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26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28"/>
            <a:ext cx="2209800" cy="365125"/>
          </a:xfrm>
        </p:spPr>
        <p:txBody>
          <a:bodyPr/>
          <a:lstStyle/>
          <a:p>
            <a:pPr>
              <a:defRPr/>
            </a:pPr>
            <a:fld id="{6207C967-5E8F-48FF-B7D9-49E7D3E9B14F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14" y="6248233"/>
            <a:ext cx="5573483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1BDA2614-9793-4213-84CC-363C32175843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F6D63-11DA-46E4-8B8F-1DF80515A393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62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8F8F8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E40865-B456-4CEA-9973-3DEBDE678391}" type="slidenum">
              <a:rPr lang="ru-RU" altLang="ru-RU" smtClean="0">
                <a:solidFill>
                  <a:srgbClr val="F8F8F8"/>
                </a:solidFill>
              </a:rPr>
            </a:fld>
            <a:endParaRPr lang="ru-RU" altLang="ru-RU">
              <a:solidFill>
                <a:srgbClr val="F8F8F8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CE837-7DCB-4F1A-9ECC-02142DBA8380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363101-A4E0-47AE-BF82-360588B4F01C}" type="slidenum">
              <a:rPr lang="ru-RU" altLang="ru-RU" smtClean="0"/>
            </a:fld>
            <a:endParaRPr lang="ru-RU" alt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77F7A-77DA-42B1-B3D3-7168CE48A0DD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F06182-CD8C-48A6-A3F6-42730390FBD8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66B66132-657D-4349-AC24-FAB7F04382D1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6E4D4269-5703-46D2-9FDF-6C970657C5F6}" type="slidenum">
              <a:rPr lang="ru-RU" altLang="ru-RU" smtClean="0"/>
            </a:fld>
            <a:endParaRPr lang="ru-RU" alt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063110A1-1D52-4FE0-A230-A1B7F84D4E9E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4B7C3AFA-2686-4CFE-8969-2505A78A3480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CB7A55-40F9-48C9-A38C-67C9D436029B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571D46-4335-40D7-B3D7-572AFF9A6AB8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F94DC-D351-4320-9C51-A48E003B23C5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EDD426-BAC7-4028-8E77-509F568780B6}" type="slidenum">
              <a:rPr lang="ru-RU" altLang="ru-RU" smtClean="0">
                <a:solidFill>
                  <a:srgbClr val="000000"/>
                </a:solidFill>
              </a:rPr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035AC-159A-4EA6-9C42-B0084DEF678B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E9016C-F22C-4BB2-B5B8-498349F85822}" type="slidenum">
              <a:rPr lang="ru-RU" altLang="ru-RU" smtClean="0"/>
            </a:fld>
            <a:endParaRPr lang="ru-RU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24"/>
            <a:ext cx="2667000" cy="365125"/>
          </a:xfrm>
        </p:spPr>
        <p:txBody>
          <a:bodyPr rtlCol="0"/>
          <a:lstStyle/>
          <a:p>
            <a:pPr>
              <a:defRPr/>
            </a:pPr>
            <a:fld id="{55FC694F-2705-44ED-A6B7-A6226EC13500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BA8DD31-E835-4EEC-9D5A-451255F70A8E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30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777311-EAF1-4065-9B87-FF84B21C4179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BC50F-969D-4551-8731-32AB5BAB88AE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24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26"/>
            <a:ext cx="2209800" cy="365125"/>
          </a:xfrm>
        </p:spPr>
        <p:txBody>
          <a:bodyPr/>
          <a:lstStyle/>
          <a:p>
            <a:pPr>
              <a:defRPr/>
            </a:pPr>
            <a:fld id="{6207C967-5E8F-48FF-B7D9-49E7D3E9B14F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13" y="6248231"/>
            <a:ext cx="5573483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1BDA2614-9793-4213-84CC-363C32175843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F6D63-11DA-46E4-8B8F-1DF80515A393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56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8F8F8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E40865-B456-4CEA-9973-3DEBDE678391}" type="slidenum">
              <a:rPr lang="ru-RU" altLang="ru-RU" smtClean="0">
                <a:solidFill>
                  <a:srgbClr val="F8F8F8"/>
                </a:solidFill>
              </a:rPr>
            </a:fld>
            <a:endParaRPr lang="ru-RU" altLang="ru-RU">
              <a:solidFill>
                <a:srgbClr val="F8F8F8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CE837-7DCB-4F1A-9ECC-02142DBA8380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363101-A4E0-47AE-BF82-360588B4F01C}" type="slidenum">
              <a:rPr lang="ru-RU" altLang="ru-RU" smtClean="0"/>
            </a:fld>
            <a:endParaRPr lang="ru-RU" alt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77F7A-77DA-42B1-B3D3-7168CE48A0DD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F06182-CD8C-48A6-A3F6-42730390FBD8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66B66132-657D-4349-AC24-FAB7F04382D1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6E4D4269-5703-46D2-9FDF-6C970657C5F6}" type="slidenum">
              <a:rPr lang="ru-RU" altLang="ru-RU" smtClean="0"/>
            </a:fld>
            <a:endParaRPr lang="ru-RU" alt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063110A1-1D52-4FE0-A230-A1B7F84D4E9E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4B7C3AFA-2686-4CFE-8969-2505A78A3480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CB7A55-40F9-48C9-A38C-67C9D436029B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571D46-4335-40D7-B3D7-572AFF9A6AB8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F94DC-D351-4320-9C51-A48E003B23C5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EDD426-BAC7-4028-8E77-509F568780B6}" type="slidenum">
              <a:rPr lang="ru-RU" altLang="ru-RU" smtClean="0">
                <a:solidFill>
                  <a:srgbClr val="000000"/>
                </a:solidFill>
              </a:rPr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035AC-159A-4EA6-9C42-B0084DEF678B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E9016C-F22C-4BB2-B5B8-498349F85822}" type="slidenum">
              <a:rPr lang="ru-RU" altLang="ru-RU" smtClean="0"/>
            </a:fld>
            <a:endParaRPr lang="ru-RU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18"/>
            <a:ext cx="2667000" cy="365125"/>
          </a:xfrm>
        </p:spPr>
        <p:txBody>
          <a:bodyPr rtlCol="0"/>
          <a:lstStyle/>
          <a:p>
            <a:pPr>
              <a:defRPr/>
            </a:pPr>
            <a:fld id="{55FC694F-2705-44ED-A6B7-A6226EC13500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BA8DD31-E835-4EEC-9D5A-451255F70A8E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24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777311-EAF1-4065-9B87-FF84B21C4179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BC50F-969D-4551-8731-32AB5BAB88AE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18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20"/>
            <a:ext cx="2209800" cy="365125"/>
          </a:xfrm>
        </p:spPr>
        <p:txBody>
          <a:bodyPr/>
          <a:lstStyle/>
          <a:p>
            <a:pPr>
              <a:defRPr/>
            </a:pPr>
            <a:fld id="{6207C967-5E8F-48FF-B7D9-49E7D3E9B14F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10" y="6248225"/>
            <a:ext cx="5573483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1BDA2614-9793-4213-84CC-363C32175843}" type="slidenum">
              <a:rPr lang="ru-RU" altLang="ru-RU" smtClean="0"/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F6D63-11DA-46E4-8B8F-1DF80515A393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4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F8F8F8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E40865-B456-4CEA-9973-3DEBDE678391}" type="slidenum">
              <a:rPr lang="ru-RU" altLang="ru-RU" smtClean="0">
                <a:solidFill>
                  <a:srgbClr val="F8F8F8"/>
                </a:solidFill>
              </a:rPr>
            </a:fld>
            <a:endParaRPr lang="ru-RU" altLang="ru-RU">
              <a:solidFill>
                <a:srgbClr val="F8F8F8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CE837-7DCB-4F1A-9ECC-02142DBA8380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363101-A4E0-47AE-BF82-360588B4F01C}" type="slidenum">
              <a:rPr lang="ru-RU" altLang="ru-RU" smtClean="0"/>
            </a:fld>
            <a:endParaRPr lang="ru-RU" alt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2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77F7A-77DA-42B1-B3D3-7168CE48A0DD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F06182-CD8C-48A6-A3F6-42730390FBD8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66B66132-657D-4349-AC24-FAB7F04382D1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6E4D4269-5703-46D2-9FDF-6C970657C5F6}" type="slidenum">
              <a:rPr lang="ru-RU" altLang="ru-RU" smtClean="0"/>
            </a:fld>
            <a:endParaRPr lang="ru-RU" alt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063110A1-1D52-4FE0-A230-A1B7F84D4E9E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4B7C3AFA-2686-4CFE-8969-2505A78A3480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CB7A55-40F9-48C9-A38C-67C9D436029B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571D46-4335-40D7-B3D7-572AFF9A6AB8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F94DC-D351-4320-9C51-A48E003B23C5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EDD426-BAC7-4028-8E77-509F568780B6}" type="slidenum">
              <a:rPr lang="ru-RU" altLang="ru-RU" smtClean="0">
                <a:solidFill>
                  <a:srgbClr val="000000"/>
                </a:solidFill>
              </a:rPr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035AC-159A-4EA6-9C42-B0084DEF678B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E9016C-F22C-4BB2-B5B8-498349F85822}" type="slidenum">
              <a:rPr lang="ru-RU" altLang="ru-RU" smtClean="0"/>
            </a:fld>
            <a:endParaRPr lang="ru-RU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10"/>
            <a:ext cx="2667000" cy="365125"/>
          </a:xfrm>
        </p:spPr>
        <p:txBody>
          <a:bodyPr rtlCol="0"/>
          <a:lstStyle/>
          <a:p>
            <a:pPr>
              <a:defRPr/>
            </a:pPr>
            <a:fld id="{55FC694F-2705-44ED-A6B7-A6226EC13500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BA8DD31-E835-4EEC-9D5A-451255F70A8E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1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777311-EAF1-4065-9B87-FF84B21C4179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BC50F-969D-4551-8731-32AB5BAB88AE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1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12"/>
            <a:ext cx="2209800" cy="365125"/>
          </a:xfrm>
        </p:spPr>
        <p:txBody>
          <a:bodyPr/>
          <a:lstStyle/>
          <a:p>
            <a:pPr>
              <a:defRPr/>
            </a:pPr>
            <a:fld id="{6207C967-5E8F-48FF-B7D9-49E7D3E9B14F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6" y="6248217"/>
            <a:ext cx="5573483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1BDA2614-9793-4213-84CC-363C32175843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DF6D63-11DA-46E4-8B8F-1DF80515A393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6E40865-B456-4CEA-9973-3DEBDE678391}" type="slidenum">
              <a:rPr lang="ru-RU" altLang="ru-RU" smtClean="0">
                <a:solidFill>
                  <a:srgbClr val="D6ECFF"/>
                </a:solidFill>
              </a:rPr>
            </a:fld>
            <a:endParaRPr lang="ru-RU" altLang="ru-RU">
              <a:solidFill>
                <a:srgbClr val="D6EC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CE837-7DCB-4F1A-9ECC-02142DBA8380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D363101-A4E0-47AE-BF82-360588B4F01C}" type="slidenum">
              <a:rPr lang="ru-RU" altLang="ru-RU" smtClean="0"/>
            </a:fld>
            <a:endParaRPr lang="ru-RU" alt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77F7A-77DA-42B1-B3D3-7168CE48A0DD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F06182-CD8C-48A6-A3F6-42730390FBD8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66B66132-657D-4349-AC24-FAB7F04382D1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6E4D4269-5703-46D2-9FDF-6C970657C5F6}" type="slidenum">
              <a:rPr lang="ru-RU" altLang="ru-RU" smtClean="0"/>
            </a:fld>
            <a:endParaRPr lang="ru-RU" alt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063110A1-1D52-4FE0-A230-A1B7F84D4E9E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4B7C3AFA-2686-4CFE-8969-2505A78A3480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CB7A55-40F9-48C9-A38C-67C9D436029B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571D46-4335-40D7-B3D7-572AFF9A6AB8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F94DC-D351-4320-9C51-A48E003B23C5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1EDD426-BAC7-4028-8E77-509F568780B6}" type="slidenum">
              <a:rPr lang="ru-RU" altLang="ru-RU" smtClean="0">
                <a:solidFill>
                  <a:srgbClr val="4E5B6F"/>
                </a:solidFill>
              </a:rPr>
            </a:fld>
            <a:endParaRPr lang="ru-RU" altLang="ru-RU">
              <a:solidFill>
                <a:srgbClr val="4E5B6F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035AC-159A-4EA6-9C42-B0084DEF678B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E9016C-F22C-4BB2-B5B8-498349F85822}" type="slidenum">
              <a:rPr lang="ru-RU" altLang="ru-RU" smtClean="0"/>
            </a:fld>
            <a:endParaRPr lang="ru-RU" alt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pPr>
              <a:defRPr/>
            </a:pPr>
            <a:fld id="{55FC694F-2705-44ED-A6B7-A6226EC13500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EBA8DD31-E835-4EEC-9D5A-451255F70A8E}" type="slidenum">
              <a:rPr lang="ru-RU" altLang="ru-RU" smtClean="0"/>
            </a:fld>
            <a:endParaRPr lang="ru-RU" alt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777311-EAF1-4065-9B87-FF84B21C4179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BC50F-969D-4551-8731-32AB5BAB88AE}" type="slidenum">
              <a:rPr lang="ru-RU" altLang="ru-RU" smtClean="0"/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pPr>
              <a:defRPr/>
            </a:pPr>
            <a:fld id="{6207C967-5E8F-48FF-B7D9-49E7D3E9B14F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1BDA2614-9793-4213-84CC-363C32175843}" type="slidenum">
              <a:rPr lang="ru-RU" altLang="ru-RU" smtClean="0"/>
            </a:fld>
            <a:endParaRPr lang="ru-RU" alt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26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C1215-F64B-4AFF-B0D8-B2CD1AC7F268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13" y="6248232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2211A3-B8D5-41A8-841A-4A7F0548CDFA}" type="slidenum">
              <a:rPr lang="ru-RU" altLang="ru-RU" smtClean="0"/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 panose="05000000000000000000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 panose="05020102010507070707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 panose="05000000000000000000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2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C1215-F64B-4AFF-B0D8-B2CD1AC7F268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12" y="6248230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2211A3-B8D5-41A8-841A-4A7F0548CDFA}" type="slidenum">
              <a:rPr lang="ru-RU" altLang="ru-RU" smtClean="0"/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 panose="05000000000000000000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 panose="05020102010507070707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 panose="05000000000000000000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18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C1215-F64B-4AFF-B0D8-B2CD1AC7F268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9" y="6248224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2211A3-B8D5-41A8-841A-4A7F0548CDFA}" type="slidenum">
              <a:rPr lang="ru-RU" altLang="ru-RU" smtClean="0"/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 panose="05000000000000000000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 panose="05020102010507070707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 panose="05000000000000000000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1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C1215-F64B-4AFF-B0D8-B2CD1AC7F268}" type="datetimeFigureOut">
              <a:rPr lang="ru-RU" smtClean="0">
                <a:solidFill>
                  <a:srgbClr val="000000"/>
                </a:solidFill>
              </a:rPr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5" y="624821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2211A3-B8D5-41A8-841A-4A7F0548CDFA}" type="slidenum">
              <a:rPr lang="ru-RU" altLang="ru-RU" smtClean="0"/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 panose="05000000000000000000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 panose="05020102010507070707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 panose="05000000000000000000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C1215-F64B-4AFF-B0D8-B2CD1AC7F268}" type="datetimeFigureOut">
              <a:rPr lang="ru-RU" smtClean="0">
                <a:solidFill>
                  <a:srgbClr val="4E5B6F"/>
                </a:solidFill>
              </a:rPr>
            </a:fld>
            <a:endParaRPr lang="ru-RU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E5B6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2211A3-B8D5-41A8-841A-4A7F0548CDFA}" type="slidenum">
              <a:rPr lang="ru-RU" altLang="ru-RU" smtClean="0"/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 panose="05000000000000000000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 panose="05020102010507070707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 panose="05000000000000000000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 panose="05000000000000000000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9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0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0" Type="http://schemas.openxmlformats.org/officeDocument/2006/relationships/slideLayout" Target="../slideLayouts/slideLayout35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ac5edf5553d59b6bbe0210864894b4e2_l-4546571-images-thumbs&amp;n=1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7188" y="2143126"/>
            <a:ext cx="8334375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09575" y="530225"/>
            <a:ext cx="8149829" cy="1214438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ru-RU" alt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У͜ </a:t>
            </a:r>
            <a:r>
              <a:rPr lang="ru-RU" altLang="ru-RU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все́х</a:t>
            </a:r>
            <a:r>
              <a:rPr lang="ru-RU" altLang="ru-RU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есть слуховы́е ап̅пара́ты?</a:t>
            </a:r>
            <a:br>
              <a:rPr lang="ru-RU" altLang="ru-RU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5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2714625"/>
            <a:ext cx="2655094" cy="2654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608" y="116632"/>
            <a:ext cx="7886700" cy="7969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Како́е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сейча́с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вре́мя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го́да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Рисунок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67908" y="1116013"/>
            <a:ext cx="410884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7" descr="maxresdefault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62" y="4071942"/>
            <a:ext cx="4132973" cy="2643206"/>
          </a:xfrm>
        </p:spPr>
      </p:pic>
      <p:pic>
        <p:nvPicPr>
          <p:cNvPr id="1026" name="Picture 2" descr="https://photocentra.ru/images/main74/749878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58" y="4077072"/>
            <a:ext cx="4144282" cy="26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58" y="1116021"/>
            <a:ext cx="4144282" cy="270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Вре́мя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го́да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зима́.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628800"/>
            <a:ext cx="619268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46050"/>
            <a:ext cx="9144000" cy="70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67380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Како́й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сег̄о́дня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де́нь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неде́ли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1340768"/>
            <a:ext cx="3054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Четве́рг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https://w7.pngwing.com/pngs/760/652/png-transparent-student-cartoon-classroom-lesson-school-students-child-text-school-supplies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628650"/>
            <a:ext cx="4672013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22" y="282576"/>
            <a:ext cx="8876109" cy="13255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altLang="ru-RU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како́м</a:t>
            </a:r>
            <a:r>
              <a:rPr lang="ru-RU" alt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кла́с̅се</a:t>
            </a:r>
            <a:r>
              <a:rPr lang="ru-RU" alt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</a:t>
            </a:r>
            <a:r>
              <a:rPr lang="ru-RU" altLang="ru-RU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у́чишься</a:t>
            </a:r>
            <a:r>
              <a:rPr lang="ru-RU" alt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6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3347864" y="2155825"/>
            <a:ext cx="5796137" cy="1587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 </a:t>
            </a:r>
            <a:r>
              <a:rPr lang="ru-RU" altLang="ru-RU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учу́сь</a:t>
            </a:r>
            <a:r>
              <a:rPr lang="ru-RU" alt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 А</a:t>
            </a:r>
            <a:endParaRPr lang="ru-RU" alt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36282" y="4506914"/>
            <a:ext cx="4379119" cy="19205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 </a:t>
            </a:r>
            <a:r>
              <a:rPr lang="ru-RU" altLang="ru-RU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учу́сь</a:t>
            </a:r>
            <a:r>
              <a:rPr lang="ru-RU" alt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1Б</a:t>
            </a:r>
            <a:endParaRPr lang="ru-RU" alt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6653" y="687461"/>
            <a:ext cx="63635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С_</a:t>
            </a:r>
            <a:endParaRPr lang="ru-RU" alt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alt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altLang="ru-RU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пас͞сажи́р</a:t>
            </a:r>
            <a:endParaRPr lang="ru-RU" altLang="ru-RU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͜ </a:t>
            </a:r>
            <a:r>
              <a:rPr lang="ru-RU" alt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автобусе </a:t>
            </a:r>
            <a:r>
              <a:rPr lang="ru-RU" altLang="ru-RU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мно́г͞о</a:t>
            </a:r>
            <a:r>
              <a:rPr lang="ru-RU" alt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пас͞сажи́ров</a:t>
            </a:r>
            <a:r>
              <a:rPr lang="ru-RU" alt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altLang="ru-RU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721" y="-78940"/>
            <a:ext cx="87314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dirty="0" err="1" smtClean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П͞ослу́шай</a:t>
            </a:r>
            <a:r>
              <a:rPr lang="ru-RU" sz="4400" b="1" dirty="0" smtClean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сло́ги</a:t>
            </a:r>
            <a:r>
              <a:rPr lang="ru-RU" sz="4400" b="1" dirty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 smtClean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сл͞ова</a:t>
            </a:r>
            <a:r>
              <a:rPr lang="ru-RU" sz="4400" b="1" dirty="0" smtClean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́. </a:t>
            </a:r>
            <a:r>
              <a:rPr lang="ru-RU" sz="4400" b="1" dirty="0" err="1" smtClean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П͞овт͞ори</a:t>
            </a:r>
            <a:r>
              <a:rPr lang="ru-RU" sz="4400" b="1" dirty="0" smtClean="0">
                <a:solidFill>
                  <a:srgbClr val="5F5F5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ru-RU" sz="4400" dirty="0">
              <a:solidFill>
                <a:srgbClr val="5F5F5F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351" y="980728"/>
            <a:ext cx="4187958" cy="235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03781"/>
            <a:ext cx="5142634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1" r="9236"/>
          <a:stretch>
            <a:fillRect/>
          </a:stretch>
        </p:blipFill>
        <p:spPr bwMode="auto">
          <a:xfrm>
            <a:off x="2699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332656"/>
            <a:ext cx="2361224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в͞оди́тель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691680" y="1040542"/>
            <a:ext cx="1080120" cy="10706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60032" y="332656"/>
            <a:ext cx="2911246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пас͞сажи́ры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5436096" y="1040542"/>
            <a:ext cx="720080" cy="8762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09118" y="5229200"/>
            <a:ext cx="360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</a:t>
            </a:r>
            <a:r>
              <a:rPr lang="ru-RU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пас͞сажи́р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Autofit/>
          </a:bodyPr>
          <a:lstStyle/>
          <a:p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Пас͞сажи́ры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лю́ди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к͞ото́рые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е́дут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в͜ </a:t>
            </a:r>
            <a:r>
              <a:rPr lang="ru-RU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тра́нсп͞орте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08912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260648"/>
            <a:ext cx="8153400" cy="5835352"/>
          </a:xfrm>
          <a:solidFill>
            <a:schemeClr val="accent3"/>
          </a:solidFill>
        </p:spPr>
        <p:txBody>
          <a:bodyPr>
            <a:normAutofit/>
          </a:bodyPr>
          <a:lstStyle/>
          <a:p>
            <a:pPr algn="ctr"/>
            <a:endParaRPr lang="ru-RU" sz="5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Пра́вила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п͞оведе́ния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в͜ 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тра́нспорте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Игра́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мо́жн͞о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и́ли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нельзя́»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9146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8760"/>
            <a:ext cx="2976883" cy="198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r="21212"/>
          <a:stretch>
            <a:fillRect/>
          </a:stretch>
        </p:blipFill>
        <p:spPr bwMode="auto">
          <a:xfrm>
            <a:off x="3179618" y="1700808"/>
            <a:ext cx="2784764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12" y="2826508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3254788"/>
            <a:ext cx="936104" cy="94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217" y="2982356"/>
            <a:ext cx="882887" cy="88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86975"/>
            <a:ext cx="2365166" cy="224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24" y="4502223"/>
            <a:ext cx="3006080" cy="18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94" y="5661248"/>
            <a:ext cx="899517" cy="89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217" y="5661248"/>
            <a:ext cx="90170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88640"/>
            <a:ext cx="8153400" cy="590736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Ждать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тра́нсп͞орт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ну́жн͞о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то́льк͞о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на͜ ͞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остано́вке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8883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15844" y="1077144"/>
            <a:ext cx="1601144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͞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остано́вка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6588224" y="1515826"/>
            <a:ext cx="1270992" cy="6890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79872" y="273053"/>
            <a:ext cx="7886700" cy="1325563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хо̅ро̅шо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меня́ </a:t>
            </a:r>
            <a:r>
              <a:rPr lang="ru-RU" alt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слы́шишь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285728"/>
            <a:ext cx="1242095" cy="1656126"/>
          </a:xfrm>
        </p:spPr>
      </p:pic>
      <p:sp>
        <p:nvSpPr>
          <p:cNvPr id="7" name="Прямоугольник 6"/>
          <p:cNvSpPr/>
          <p:nvPr/>
        </p:nvSpPr>
        <p:spPr>
          <a:xfrm>
            <a:off x="538843" y="2834640"/>
            <a:ext cx="4723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altLang="ru-RU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слы́шу</a:t>
            </a:r>
            <a:r>
              <a:rPr lang="ru-RU" alt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хо̅ро̅шо</a:t>
            </a:r>
            <a:r>
              <a:rPr lang="ru-RU" alt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ru-RU" alt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6815" y="4833258"/>
            <a:ext cx="47924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altLang="ru-RU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слы́шу</a:t>
            </a:r>
            <a:r>
              <a:rPr lang="ru-RU" alt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пло́хо</a:t>
            </a:r>
            <a:r>
              <a:rPr lang="ru-RU" alt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В͜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тра́нсп͞орте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нельзя́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игра́ть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008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Ну́жн͞о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держа́ться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за͜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по́ручни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7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2852936"/>
            <a:ext cx="148867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по́ручень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411760" y="3314601"/>
            <a:ext cx="1008112" cy="1864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2" descr="https://s1.slide-share.ru/s_image/33e62c11637ebc13b6cab121906a7cbe/edb906f0-c5fe-461a-ac13-aed35af92a37.jpeg"/>
          <p:cNvSpPr>
            <a:spLocks noChangeAspect="1" noChangeArrowheads="1"/>
          </p:cNvSpPr>
          <p:nvPr/>
        </p:nvSpPr>
        <p:spPr bwMode="auto">
          <a:xfrm>
            <a:off x="155972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340" name="AutoShape 4" descr="https://s1.slide-share.ru/s_image/33e62c11637ebc13b6cab121906a7cbe/edb906f0-c5fe-461a-ac13-aed35af92a37.jpeg"/>
          <p:cNvSpPr>
            <a:spLocks noChangeAspect="1" noChangeArrowheads="1"/>
          </p:cNvSpPr>
          <p:nvPr/>
        </p:nvSpPr>
        <p:spPr bwMode="auto">
          <a:xfrm>
            <a:off x="155972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341" name="AutoShape 6" descr="https://s1.slide-share.ru/s_image/33e62c11637ebc13b6cab121906a7cbe/edb906f0-c5fe-461a-ac13-aed35af92a37.jpeg"/>
          <p:cNvSpPr>
            <a:spLocks noChangeAspect="1" noChangeArrowheads="1"/>
          </p:cNvSpPr>
          <p:nvPr/>
        </p:nvSpPr>
        <p:spPr bwMode="auto">
          <a:xfrm>
            <a:off x="155972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1915716" y="5842000"/>
            <a:ext cx="5970984" cy="1016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МО̄ЛО̄ДЦЫ́!</a:t>
            </a:r>
            <a:endParaRPr lang="ru-RU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8848"/>
          <a:stretch>
            <a:fillRect/>
          </a:stretch>
        </p:blipFill>
        <p:spPr bwMode="auto">
          <a:xfrm>
            <a:off x="841124" y="332656"/>
            <a:ext cx="698477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340767"/>
            <a:ext cx="7370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Тебе́ </a:t>
            </a:r>
            <a:r>
              <a:rPr lang="ru-RU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п͞онра́вил͞ось</a:t>
            </a: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заня́тие</a:t>
            </a:r>
            <a:r>
              <a:rPr lang="ru-RU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4726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4191" y="260648"/>
            <a:ext cx="8184356" cy="1050925"/>
          </a:xfrm>
        </p:spPr>
        <p:txBody>
          <a:bodyPr/>
          <a:lstStyle/>
          <a:p>
            <a:pPr algn="ctr" eaLnBrk="1" hangingPunct="1"/>
            <a:r>
              <a:rPr lang="ru-RU" alt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Како́е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тебя́ </a:t>
            </a:r>
            <a:r>
              <a:rPr lang="ru-RU" alt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настрое́ние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285750" y="5226051"/>
            <a:ext cx="2302669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alt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Весе́л͞ое</a:t>
            </a:r>
            <a:endParaRPr lang="ru-RU" alt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3071813" y="4429126"/>
            <a:ext cx="300037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alt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Споко́йн͞ое</a:t>
            </a:r>
            <a:endParaRPr lang="ru-RU" alt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5796136" y="5226051"/>
            <a:ext cx="286447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Гру́с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(т)</a:t>
            </a:r>
            <a:r>
              <a:rPr lang="ru-RU" alt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н͞ое</a:t>
            </a:r>
            <a:endParaRPr lang="ru-RU" alt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4" descr="Алексей Шепель 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2860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Содержимое 11" descr="stock-photo-sad-d-man-sitting-isolated-on-white-background-10452887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8387"/>
          <a:stretch>
            <a:fillRect/>
          </a:stretch>
        </p:blipFill>
        <p:spPr>
          <a:xfrm>
            <a:off x="6000750" y="2357438"/>
            <a:ext cx="2749154" cy="2686200"/>
          </a:xfrm>
        </p:spPr>
      </p:pic>
      <p:pic>
        <p:nvPicPr>
          <p:cNvPr id="18440" name="Picture 2" descr="Человечек на сером фоне (210 фото) 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7" y="1714501"/>
            <a:ext cx="337661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До̄ма́шнее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зада́ние</a:t>
            </a:r>
            <a:endParaRPr lang="ru-RU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1" cstate="print"/>
          <a:stretch>
            <a:fillRect/>
          </a:stretch>
        </p:blipFill>
        <p:spPr>
          <a:xfrm>
            <a:off x="6143636" y="3429000"/>
            <a:ext cx="2250865" cy="1337049"/>
          </a:xfrm>
        </p:spPr>
      </p:pic>
      <p:sp>
        <p:nvSpPr>
          <p:cNvPr id="2" name="Прямоугольник 1"/>
          <p:cNvSpPr/>
          <p:nvPr/>
        </p:nvSpPr>
        <p:spPr>
          <a:xfrm>
            <a:off x="256142" y="1685582"/>
            <a:ext cx="76842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Приг͞ото́вьте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уче́бники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тетра́ди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143248"/>
            <a:ext cx="72152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Бу́дем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де́лать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уро́ки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-­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Пиши́те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ак̅кура́тно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Держи́те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пра́вильно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ру́чку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967" y="2636912"/>
            <a:ext cx="3131089" cy="330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Asus\Downloads\IMG_20250114_120646_edit_505650916021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r="4159" b="11218"/>
          <a:stretch>
            <a:fillRect/>
          </a:stretch>
        </p:blipFill>
        <p:spPr bwMode="auto">
          <a:xfrm>
            <a:off x="5292080" y="2636911"/>
            <a:ext cx="3528392" cy="33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500063" y="500064"/>
            <a:ext cx="8184356" cy="105092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Како́е у тебя́ настрое́ние?</a:t>
            </a:r>
            <a:endParaRPr lang="ru-RU" altLang="ru-RU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285750" y="5226051"/>
            <a:ext cx="2302669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alt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Ве̅сё́ло̅е</a:t>
            </a:r>
            <a:endParaRPr lang="ru-RU" alt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3071813" y="4429126"/>
            <a:ext cx="3000375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alt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Спо̅ко́йно̅е</a:t>
            </a:r>
            <a:endParaRPr lang="ru-RU" alt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6410326" y="5226051"/>
            <a:ext cx="2250281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ru-RU" alt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Гру́стно̅е</a:t>
            </a:r>
            <a:endParaRPr lang="ru-RU" alt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4" descr="Алексей Шепель 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2860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Содержимое 11" descr="stock-photo-sad-d-man-sitting-isolated-on-white-background-10452887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-1" b="7731"/>
          <a:stretch>
            <a:fillRect/>
          </a:stretch>
        </p:blipFill>
        <p:spPr>
          <a:xfrm>
            <a:off x="6000750" y="2357439"/>
            <a:ext cx="2749154" cy="2705450"/>
          </a:xfrm>
        </p:spPr>
      </p:pic>
      <p:pic>
        <p:nvPicPr>
          <p:cNvPr id="18440" name="Picture 2" descr="Человечек на сером фоне (210 фото) 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3713" y="1505818"/>
            <a:ext cx="337661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" y="1"/>
            <a:ext cx="913237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34" y="1124744"/>
            <a:ext cx="7569158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s://shkolaaktabanskaya-r45.gosweb.gosuslugi.ru/netcat_files/69/40/obuch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"/>
            <a:ext cx="9144000" cy="6835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129904" y="1"/>
            <a:ext cx="6753225" cy="14065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Бу́дем занима́ться</a:t>
            </a:r>
            <a:br>
              <a:rPr lang="ru-RU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7422" y="938213"/>
            <a:ext cx="657225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-Сядьте хо̅ро̅шо́</a:t>
            </a:r>
            <a:endParaRPr lang="ru-RU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8625" y="5143500"/>
            <a:ext cx="7000875" cy="769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prstClr val="black"/>
                </a:solidFill>
              </a:rPr>
              <a:t>-</a:t>
            </a:r>
            <a:r>
              <a:rPr lang="ru-RU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Слу́шайте внима́тельно</a:t>
            </a:r>
            <a:endParaRPr lang="ru-RU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5857875"/>
            <a:ext cx="5643563" cy="769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-Го̅во̅ри́те пра́вильно</a:t>
            </a:r>
            <a:endParaRPr lang="ru-RU" sz="44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Фо̅не̅ти́че̅ская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заря́дка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Снача́ла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го̅во̅рю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я</a:t>
            </a:r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По̅то́м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вме́сте</a:t>
            </a:r>
            <a:endParaRPr lang="ru-RU" sz="7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По̅то́м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по̅͜ </a:t>
            </a: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о̅дно̅му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389" y="28067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                </a:t>
            </a:r>
            <a:r>
              <a:rPr lang="ru-RU" dirty="0" err="1" smtClean="0">
                <a:solidFill>
                  <a:schemeClr val="tx1"/>
                </a:solidFill>
              </a:rPr>
              <a:t>Гро́мко</a:t>
            </a: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dirty="0" err="1" smtClean="0">
                <a:solidFill>
                  <a:prstClr val="black"/>
                </a:solidFill>
              </a:rPr>
              <a:t>Ти́хо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AutoShape 2" descr="Многофункциональные карточки для работы над просодикой. Блог Лого-Экспер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4995" y="4035524"/>
            <a:ext cx="429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prstClr val="black"/>
                </a:solidFill>
              </a:rPr>
              <a:t>а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8229" y="4077358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prstClr val="black"/>
                </a:solidFill>
              </a:rPr>
              <a:t>А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4995" y="4670122"/>
            <a:ext cx="455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prstClr val="black"/>
                </a:solidFill>
              </a:rPr>
              <a:t>о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930095" y="4820684"/>
            <a:ext cx="29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prstClr val="black"/>
                </a:solidFill>
              </a:rPr>
              <a:t>О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3441" y="5378008"/>
            <a:ext cx="417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prstClr val="black"/>
                </a:solidFill>
              </a:rPr>
              <a:t>у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2960598" y="5528570"/>
            <a:ext cx="23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prstClr val="black"/>
                </a:solidFill>
              </a:rPr>
              <a:t>У</a:t>
            </a:r>
            <a:endParaRPr lang="ru-RU" sz="4000" dirty="0">
              <a:solidFill>
                <a:prstClr val="black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086562" y="160338"/>
            <a:ext cx="1095726" cy="670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555776" y="101718"/>
            <a:ext cx="1209257" cy="5909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1"/>
          <a:stretch>
            <a:fillRect/>
          </a:stretch>
        </p:blipFill>
        <p:spPr bwMode="auto">
          <a:xfrm>
            <a:off x="4385893" y="1530268"/>
            <a:ext cx="1757856" cy="24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3958"/>
          <a:stretch>
            <a:fillRect/>
          </a:stretch>
        </p:blipFill>
        <p:spPr bwMode="auto">
          <a:xfrm>
            <a:off x="2279730" y="1531903"/>
            <a:ext cx="1828894" cy="242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685800" y="2960688"/>
            <a:ext cx="7886700" cy="1325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2180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165861" y="1554484"/>
            <a:ext cx="5731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М͞ОЛ͞О(Д)ЦЫ́!</a:t>
            </a:r>
            <a:endParaRPr lang="ru-RU" alt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7566" y="3931919"/>
            <a:ext cx="55451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4119" t="30424" r="15450" b="8150"/>
          <a:stretch>
            <a:fillRect/>
          </a:stretch>
        </p:blipFill>
        <p:spPr bwMode="auto">
          <a:xfrm>
            <a:off x="2510284" y="2637654"/>
            <a:ext cx="36052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719" y="93676"/>
            <a:ext cx="7024688" cy="1277937"/>
          </a:xfrm>
        </p:spPr>
        <p:txBody>
          <a:bodyPr rtlCol="0">
            <a:noAutofit/>
          </a:bodyPr>
          <a:lstStyle/>
          <a:p>
            <a:pPr algn="ctr" defTabSz="405130">
              <a:lnSpc>
                <a:spcPct val="93000"/>
              </a:lnSpc>
            </a:pPr>
            <a:r>
              <a:rPr lang="ru-RU" alt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Го̅в͞ори́м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пра́вильн͞о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Слу́шаем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внима́тельн͞о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Рисунок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6957" y="2638703"/>
            <a:ext cx="2250045" cy="232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8" y="1772816"/>
            <a:ext cx="336073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14929"/>
          <a:stretch>
            <a:fillRect/>
          </a:stretch>
        </p:blipFill>
        <p:spPr bwMode="auto">
          <a:xfrm>
            <a:off x="5749638" y="3068968"/>
            <a:ext cx="2110498" cy="290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Обыч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Обыч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Обыч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Обыч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Обыч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1210</Words>
  <Application>WPS Presentation</Application>
  <PresentationFormat>Экран (4:3)</PresentationFormat>
  <Paragraphs>120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SimSun</vt:lpstr>
      <vt:lpstr>Wingdings</vt:lpstr>
      <vt:lpstr>Wingdings</vt:lpstr>
      <vt:lpstr>Wingdings 2</vt:lpstr>
      <vt:lpstr>Times New Roman</vt:lpstr>
      <vt:lpstr>Calibri Light</vt:lpstr>
      <vt:lpstr>Microsoft YaHei</vt:lpstr>
      <vt:lpstr>Arial Unicode MS</vt:lpstr>
      <vt:lpstr>Calibri</vt:lpstr>
      <vt:lpstr>Tw Cen MT</vt:lpstr>
      <vt:lpstr>Тема Office</vt:lpstr>
      <vt:lpstr>1_Тема Office</vt:lpstr>
      <vt:lpstr>3_Обычная</vt:lpstr>
      <vt:lpstr>Обычная</vt:lpstr>
      <vt:lpstr>2_Тема Office</vt:lpstr>
      <vt:lpstr>1_Обычная</vt:lpstr>
      <vt:lpstr>2_Обычная</vt:lpstr>
      <vt:lpstr>3_Тема Office</vt:lpstr>
      <vt:lpstr>5_Обычная</vt:lpstr>
      <vt:lpstr> У͜ все́х есть слуховы́е ап̅пара́ты? </vt:lpstr>
      <vt:lpstr>Ты хо̅ро̅шо́ меня́ слы́шишь? </vt:lpstr>
      <vt:lpstr>Како́е у тебя́ настрое́ние?</vt:lpstr>
      <vt:lpstr>PowerPoint 演示文稿</vt:lpstr>
      <vt:lpstr>Бу́дем занима́ться </vt:lpstr>
      <vt:lpstr>Фо̅не̅ти́че̅ская заря́дка</vt:lpstr>
      <vt:lpstr>                 Гро́мко   Ти́хо</vt:lpstr>
      <vt:lpstr>PowerPoint 演示文稿</vt:lpstr>
      <vt:lpstr>Го̅в͞ори́м пра́вильн͞о. Слу́шаем внима́тельн͞о!</vt:lpstr>
      <vt:lpstr> Како́е сейча́с вре́мя го́да?</vt:lpstr>
      <vt:lpstr>Вре́мя го́да зима́.</vt:lpstr>
      <vt:lpstr> Како́й сег̄о́дня де́нь неде́ли?</vt:lpstr>
      <vt:lpstr>- В како́м кла́с̅се ты у́чишься?</vt:lpstr>
      <vt:lpstr>PowerPoint 演示文稿</vt:lpstr>
      <vt:lpstr>PowerPoint 演示文稿</vt:lpstr>
      <vt:lpstr>Пас͞сажи́ры – это лю́ди, к͞ото́рые е́дут в͜ тра́нсп͞орте.</vt:lpstr>
      <vt:lpstr>PowerPoint 演示文稿</vt:lpstr>
      <vt:lpstr>Игра́ «мо́жн͞о и́ли нельзя́»</vt:lpstr>
      <vt:lpstr>PowerPoint 演示文稿</vt:lpstr>
      <vt:lpstr>В͜ тра́нсп͞орте нельзя́ игра́ть.</vt:lpstr>
      <vt:lpstr>Ну́жн͞о держа́ться за͜ по́ручни.</vt:lpstr>
      <vt:lpstr>PowerPoint 演示文稿</vt:lpstr>
      <vt:lpstr>PowerPoint 演示文稿</vt:lpstr>
      <vt:lpstr>Како́е у тебя́ настрое́ние?</vt:lpstr>
      <vt:lpstr>До̄ма́шнее зада́ние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У͜ все́х есть слуховы́е ап̅пара́ты? </dc:title>
  <dc:creator>Asus</dc:creator>
  <cp:lastModifiedBy>Ученик</cp:lastModifiedBy>
  <cp:revision>9</cp:revision>
  <dcterms:created xsi:type="dcterms:W3CDTF">2025-02-01T13:40:00Z</dcterms:created>
  <dcterms:modified xsi:type="dcterms:W3CDTF">2025-02-06T10:57:26Z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261DF3D27A954F4D9D5895F1D742F5D5_12</vt:lpwstr>
  </property>
  <property fmtid="{D5CDD505-2E9C-101B-9397-08002B2CF9AE}" pid="3" name="KSOProductBuildVer">
    <vt:lpwstr>1049-12.2.0.18607</vt:lpwstr>
  </property>
</Properties>
</file>