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67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5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85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7269" y="729445"/>
            <a:ext cx="16613505" cy="8828405"/>
          </a:xfrm>
          <a:custGeom>
            <a:avLst/>
            <a:gdLst/>
            <a:ahLst/>
            <a:cxnLst/>
            <a:rect l="l" t="t" r="r" b="b"/>
            <a:pathLst>
              <a:path w="16613505" h="8828405">
                <a:moveTo>
                  <a:pt x="16127687" y="8828110"/>
                </a:moveTo>
                <a:lnTo>
                  <a:pt x="485774" y="8828110"/>
                </a:lnTo>
                <a:lnTo>
                  <a:pt x="437762" y="8825733"/>
                </a:lnTo>
                <a:lnTo>
                  <a:pt x="390562" y="8818690"/>
                </a:lnTo>
                <a:lnTo>
                  <a:pt x="344494" y="8807112"/>
                </a:lnTo>
                <a:lnTo>
                  <a:pt x="299876" y="8791132"/>
                </a:lnTo>
                <a:lnTo>
                  <a:pt x="257028" y="8770882"/>
                </a:lnTo>
                <a:lnTo>
                  <a:pt x="216266" y="8746494"/>
                </a:lnTo>
                <a:lnTo>
                  <a:pt x="177911" y="8718099"/>
                </a:lnTo>
                <a:lnTo>
                  <a:pt x="142280" y="8685830"/>
                </a:lnTo>
                <a:lnTo>
                  <a:pt x="110010" y="8650198"/>
                </a:lnTo>
                <a:lnTo>
                  <a:pt x="81615" y="8611843"/>
                </a:lnTo>
                <a:lnTo>
                  <a:pt x="57227" y="8571081"/>
                </a:lnTo>
                <a:lnTo>
                  <a:pt x="36977" y="8528233"/>
                </a:lnTo>
                <a:lnTo>
                  <a:pt x="20997" y="8483615"/>
                </a:lnTo>
                <a:lnTo>
                  <a:pt x="9420" y="8437547"/>
                </a:lnTo>
                <a:lnTo>
                  <a:pt x="2377" y="8390348"/>
                </a:lnTo>
                <a:lnTo>
                  <a:pt x="0" y="8342335"/>
                </a:lnTo>
                <a:lnTo>
                  <a:pt x="0" y="485774"/>
                </a:lnTo>
                <a:lnTo>
                  <a:pt x="2377" y="437762"/>
                </a:lnTo>
                <a:lnTo>
                  <a:pt x="9420" y="390562"/>
                </a:lnTo>
                <a:lnTo>
                  <a:pt x="20997" y="344494"/>
                </a:lnTo>
                <a:lnTo>
                  <a:pt x="36977" y="299876"/>
                </a:lnTo>
                <a:lnTo>
                  <a:pt x="57227" y="257028"/>
                </a:lnTo>
                <a:lnTo>
                  <a:pt x="81615" y="216266"/>
                </a:lnTo>
                <a:lnTo>
                  <a:pt x="110010" y="177911"/>
                </a:lnTo>
                <a:lnTo>
                  <a:pt x="142280" y="142280"/>
                </a:lnTo>
                <a:lnTo>
                  <a:pt x="177911" y="110010"/>
                </a:lnTo>
                <a:lnTo>
                  <a:pt x="216266" y="81615"/>
                </a:lnTo>
                <a:lnTo>
                  <a:pt x="257028" y="57227"/>
                </a:lnTo>
                <a:lnTo>
                  <a:pt x="299876" y="36977"/>
                </a:lnTo>
                <a:lnTo>
                  <a:pt x="344494" y="20997"/>
                </a:lnTo>
                <a:lnTo>
                  <a:pt x="390562" y="9420"/>
                </a:lnTo>
                <a:lnTo>
                  <a:pt x="437762" y="2377"/>
                </a:lnTo>
                <a:lnTo>
                  <a:pt x="485774" y="0"/>
                </a:lnTo>
                <a:lnTo>
                  <a:pt x="16127687" y="0"/>
                </a:lnTo>
                <a:lnTo>
                  <a:pt x="16175700" y="2377"/>
                </a:lnTo>
                <a:lnTo>
                  <a:pt x="16222899" y="9420"/>
                </a:lnTo>
                <a:lnTo>
                  <a:pt x="16268967" y="20997"/>
                </a:lnTo>
                <a:lnTo>
                  <a:pt x="16313585" y="36977"/>
                </a:lnTo>
                <a:lnTo>
                  <a:pt x="16356434" y="57227"/>
                </a:lnTo>
                <a:lnTo>
                  <a:pt x="16397195" y="81615"/>
                </a:lnTo>
                <a:lnTo>
                  <a:pt x="16435551" y="110010"/>
                </a:lnTo>
                <a:lnTo>
                  <a:pt x="16471182" y="142280"/>
                </a:lnTo>
                <a:lnTo>
                  <a:pt x="16503451" y="177911"/>
                </a:lnTo>
                <a:lnTo>
                  <a:pt x="16531846" y="216266"/>
                </a:lnTo>
                <a:lnTo>
                  <a:pt x="16556234" y="257028"/>
                </a:lnTo>
                <a:lnTo>
                  <a:pt x="16576484" y="299876"/>
                </a:lnTo>
                <a:lnTo>
                  <a:pt x="16592464" y="344494"/>
                </a:lnTo>
                <a:lnTo>
                  <a:pt x="16604041" y="390562"/>
                </a:lnTo>
                <a:lnTo>
                  <a:pt x="16611084" y="437762"/>
                </a:lnTo>
                <a:lnTo>
                  <a:pt x="16613462" y="485774"/>
                </a:lnTo>
                <a:lnTo>
                  <a:pt x="16613462" y="8342335"/>
                </a:lnTo>
                <a:lnTo>
                  <a:pt x="16611084" y="8390348"/>
                </a:lnTo>
                <a:lnTo>
                  <a:pt x="16604041" y="8437547"/>
                </a:lnTo>
                <a:lnTo>
                  <a:pt x="16592464" y="8483615"/>
                </a:lnTo>
                <a:lnTo>
                  <a:pt x="16576484" y="8528233"/>
                </a:lnTo>
                <a:lnTo>
                  <a:pt x="16556234" y="8571081"/>
                </a:lnTo>
                <a:lnTo>
                  <a:pt x="16531846" y="8611843"/>
                </a:lnTo>
                <a:lnTo>
                  <a:pt x="16503451" y="8650198"/>
                </a:lnTo>
                <a:lnTo>
                  <a:pt x="16471182" y="8685830"/>
                </a:lnTo>
                <a:lnTo>
                  <a:pt x="16435551" y="8718099"/>
                </a:lnTo>
                <a:lnTo>
                  <a:pt x="16397195" y="8746494"/>
                </a:lnTo>
                <a:lnTo>
                  <a:pt x="16356434" y="8770882"/>
                </a:lnTo>
                <a:lnTo>
                  <a:pt x="16313585" y="8791132"/>
                </a:lnTo>
                <a:lnTo>
                  <a:pt x="16268967" y="8807112"/>
                </a:lnTo>
                <a:lnTo>
                  <a:pt x="16222899" y="8818690"/>
                </a:lnTo>
                <a:lnTo>
                  <a:pt x="16175700" y="8825733"/>
                </a:lnTo>
                <a:lnTo>
                  <a:pt x="16127687" y="88281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254082" y="4706317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254082" y="5143500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254082" y="5580682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254082" y="6017864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2254082" y="2957587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2254082" y="3394770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2254082" y="3831952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2254082" y="4269135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2254082" y="1208858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2254082" y="1646040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2254082" y="2083223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254082" y="2520405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2254082" y="8203776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2254082" y="8640958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254082" y="9078141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2254082" y="6455046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2254082" y="6892229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2254082" y="7329411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2254082" y="7766594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1325175" y="1098131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5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1325175" y="1802335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5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325175" y="2506539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5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325175" y="3210743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1325175" y="3914947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325175" y="4619151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1325175" y="5323355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1325175" y="6027559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2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2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1325175" y="6731763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1325175" y="7435967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1325175" y="8140172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1325175" y="8844375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2"/>
                </a:lnTo>
                <a:lnTo>
                  <a:pt x="6152" y="218036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6"/>
                </a:lnTo>
                <a:lnTo>
                  <a:pt x="320975" y="259182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1889394" y="729403"/>
            <a:ext cx="13335" cy="8828405"/>
          </a:xfrm>
          <a:custGeom>
            <a:avLst/>
            <a:gdLst/>
            <a:ahLst/>
            <a:cxnLst/>
            <a:rect l="l" t="t" r="r" b="b"/>
            <a:pathLst>
              <a:path w="13335" h="8828405">
                <a:moveTo>
                  <a:pt x="13299" y="8828109"/>
                </a:moveTo>
                <a:lnTo>
                  <a:pt x="0" y="0"/>
                </a:lnTo>
              </a:path>
            </a:pathLst>
          </a:custGeom>
          <a:ln w="38099">
            <a:solidFill>
              <a:srgbClr val="FB38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12905" y="2558274"/>
            <a:ext cx="6981825" cy="139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12905" y="4485265"/>
            <a:ext cx="8739505" cy="4206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5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37269" y="729445"/>
            <a:ext cx="16613505" cy="8828405"/>
          </a:xfrm>
          <a:custGeom>
            <a:avLst/>
            <a:gdLst/>
            <a:ahLst/>
            <a:cxnLst/>
            <a:rect l="l" t="t" r="r" b="b"/>
            <a:pathLst>
              <a:path w="16613505" h="8828405">
                <a:moveTo>
                  <a:pt x="16127687" y="8828110"/>
                </a:moveTo>
                <a:lnTo>
                  <a:pt x="485774" y="8828110"/>
                </a:lnTo>
                <a:lnTo>
                  <a:pt x="437762" y="8825733"/>
                </a:lnTo>
                <a:lnTo>
                  <a:pt x="390562" y="8818690"/>
                </a:lnTo>
                <a:lnTo>
                  <a:pt x="344494" y="8807112"/>
                </a:lnTo>
                <a:lnTo>
                  <a:pt x="299876" y="8791132"/>
                </a:lnTo>
                <a:lnTo>
                  <a:pt x="257028" y="8770882"/>
                </a:lnTo>
                <a:lnTo>
                  <a:pt x="216266" y="8746494"/>
                </a:lnTo>
                <a:lnTo>
                  <a:pt x="177911" y="8718099"/>
                </a:lnTo>
                <a:lnTo>
                  <a:pt x="142280" y="8685830"/>
                </a:lnTo>
                <a:lnTo>
                  <a:pt x="110010" y="8650198"/>
                </a:lnTo>
                <a:lnTo>
                  <a:pt x="81615" y="8611843"/>
                </a:lnTo>
                <a:lnTo>
                  <a:pt x="57227" y="8571081"/>
                </a:lnTo>
                <a:lnTo>
                  <a:pt x="36977" y="8528233"/>
                </a:lnTo>
                <a:lnTo>
                  <a:pt x="20997" y="8483615"/>
                </a:lnTo>
                <a:lnTo>
                  <a:pt x="9420" y="8437547"/>
                </a:lnTo>
                <a:lnTo>
                  <a:pt x="2377" y="8390348"/>
                </a:lnTo>
                <a:lnTo>
                  <a:pt x="0" y="8342335"/>
                </a:lnTo>
                <a:lnTo>
                  <a:pt x="0" y="485774"/>
                </a:lnTo>
                <a:lnTo>
                  <a:pt x="2377" y="437762"/>
                </a:lnTo>
                <a:lnTo>
                  <a:pt x="9420" y="390562"/>
                </a:lnTo>
                <a:lnTo>
                  <a:pt x="20997" y="344494"/>
                </a:lnTo>
                <a:lnTo>
                  <a:pt x="36977" y="299876"/>
                </a:lnTo>
                <a:lnTo>
                  <a:pt x="57227" y="257028"/>
                </a:lnTo>
                <a:lnTo>
                  <a:pt x="81615" y="216266"/>
                </a:lnTo>
                <a:lnTo>
                  <a:pt x="110010" y="177911"/>
                </a:lnTo>
                <a:lnTo>
                  <a:pt x="142280" y="142280"/>
                </a:lnTo>
                <a:lnTo>
                  <a:pt x="177911" y="110010"/>
                </a:lnTo>
                <a:lnTo>
                  <a:pt x="216266" y="81615"/>
                </a:lnTo>
                <a:lnTo>
                  <a:pt x="257028" y="57227"/>
                </a:lnTo>
                <a:lnTo>
                  <a:pt x="299876" y="36977"/>
                </a:lnTo>
                <a:lnTo>
                  <a:pt x="344494" y="20997"/>
                </a:lnTo>
                <a:lnTo>
                  <a:pt x="390562" y="9420"/>
                </a:lnTo>
                <a:lnTo>
                  <a:pt x="437762" y="2377"/>
                </a:lnTo>
                <a:lnTo>
                  <a:pt x="485774" y="0"/>
                </a:lnTo>
                <a:lnTo>
                  <a:pt x="16127687" y="0"/>
                </a:lnTo>
                <a:lnTo>
                  <a:pt x="16175700" y="2377"/>
                </a:lnTo>
                <a:lnTo>
                  <a:pt x="16222899" y="9420"/>
                </a:lnTo>
                <a:lnTo>
                  <a:pt x="16268967" y="20997"/>
                </a:lnTo>
                <a:lnTo>
                  <a:pt x="16313585" y="36977"/>
                </a:lnTo>
                <a:lnTo>
                  <a:pt x="16356434" y="57227"/>
                </a:lnTo>
                <a:lnTo>
                  <a:pt x="16397195" y="81615"/>
                </a:lnTo>
                <a:lnTo>
                  <a:pt x="16435551" y="110010"/>
                </a:lnTo>
                <a:lnTo>
                  <a:pt x="16471182" y="142280"/>
                </a:lnTo>
                <a:lnTo>
                  <a:pt x="16503451" y="177911"/>
                </a:lnTo>
                <a:lnTo>
                  <a:pt x="16531846" y="216266"/>
                </a:lnTo>
                <a:lnTo>
                  <a:pt x="16556234" y="257028"/>
                </a:lnTo>
                <a:lnTo>
                  <a:pt x="16576484" y="299876"/>
                </a:lnTo>
                <a:lnTo>
                  <a:pt x="16592464" y="344494"/>
                </a:lnTo>
                <a:lnTo>
                  <a:pt x="16604041" y="390562"/>
                </a:lnTo>
                <a:lnTo>
                  <a:pt x="16611084" y="437762"/>
                </a:lnTo>
                <a:lnTo>
                  <a:pt x="16613462" y="485774"/>
                </a:lnTo>
                <a:lnTo>
                  <a:pt x="16613462" y="8342335"/>
                </a:lnTo>
                <a:lnTo>
                  <a:pt x="16611084" y="8390348"/>
                </a:lnTo>
                <a:lnTo>
                  <a:pt x="16604041" y="8437547"/>
                </a:lnTo>
                <a:lnTo>
                  <a:pt x="16592464" y="8483615"/>
                </a:lnTo>
                <a:lnTo>
                  <a:pt x="16576484" y="8528233"/>
                </a:lnTo>
                <a:lnTo>
                  <a:pt x="16556234" y="8571081"/>
                </a:lnTo>
                <a:lnTo>
                  <a:pt x="16531846" y="8611843"/>
                </a:lnTo>
                <a:lnTo>
                  <a:pt x="16503451" y="8650198"/>
                </a:lnTo>
                <a:lnTo>
                  <a:pt x="16471182" y="8685830"/>
                </a:lnTo>
                <a:lnTo>
                  <a:pt x="16435551" y="8718099"/>
                </a:lnTo>
                <a:lnTo>
                  <a:pt x="16397195" y="8746494"/>
                </a:lnTo>
                <a:lnTo>
                  <a:pt x="16356434" y="8770882"/>
                </a:lnTo>
                <a:lnTo>
                  <a:pt x="16313585" y="8791132"/>
                </a:lnTo>
                <a:lnTo>
                  <a:pt x="16268967" y="8807112"/>
                </a:lnTo>
                <a:lnTo>
                  <a:pt x="16222899" y="8818690"/>
                </a:lnTo>
                <a:lnTo>
                  <a:pt x="16175700" y="8825733"/>
                </a:lnTo>
                <a:lnTo>
                  <a:pt x="16127687" y="88281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25175" y="1098131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5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25175" y="1802335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5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25175" y="2506539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5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25175" y="3210743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25175" y="3914947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25175" y="4619151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25175" y="5323355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25175" y="6027559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2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2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25175" y="6731763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25175" y="7435967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25175" y="8140172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25175" y="8844375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2"/>
                </a:lnTo>
                <a:lnTo>
                  <a:pt x="6152" y="218036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6"/>
                </a:lnTo>
                <a:lnTo>
                  <a:pt x="320975" y="259182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89394" y="729403"/>
            <a:ext cx="13335" cy="8828405"/>
          </a:xfrm>
          <a:custGeom>
            <a:avLst/>
            <a:gdLst/>
            <a:ahLst/>
            <a:cxnLst/>
            <a:rect l="l" t="t" r="r" b="b"/>
            <a:pathLst>
              <a:path w="13335" h="8828405">
                <a:moveTo>
                  <a:pt x="13299" y="8828109"/>
                </a:moveTo>
                <a:lnTo>
                  <a:pt x="0" y="0"/>
                </a:lnTo>
              </a:path>
            </a:pathLst>
          </a:custGeom>
          <a:ln w="38099">
            <a:solidFill>
              <a:srgbClr val="FB38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254082" y="4706317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4082" y="5143500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54082" y="5580682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254082" y="6017864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54082" y="2957587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54082" y="3394770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254082" y="3831952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54082" y="4269135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54082" y="1208858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254082" y="1646040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54082" y="2083223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254082" y="2520405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254082" y="8203776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254082" y="8640958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254082" y="9078141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254082" y="6455046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254082" y="6892229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254082" y="7329411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254082" y="7766594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4021920" y="3620150"/>
            <a:ext cx="10243820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spc="994" dirty="0"/>
              <a:t>Past</a:t>
            </a:r>
            <a:r>
              <a:rPr sz="15000" spc="-210" dirty="0"/>
              <a:t> </a:t>
            </a:r>
            <a:r>
              <a:rPr sz="15000" spc="-165" dirty="0"/>
              <a:t>Simple</a:t>
            </a:r>
            <a:endParaRPr sz="15000"/>
          </a:p>
        </p:txBody>
      </p:sp>
      <p:sp>
        <p:nvSpPr>
          <p:cNvPr id="37" name="object 37"/>
          <p:cNvSpPr txBox="1"/>
          <p:nvPr/>
        </p:nvSpPr>
        <p:spPr>
          <a:xfrm>
            <a:off x="5993442" y="6374043"/>
            <a:ext cx="6301105" cy="637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45" dirty="0">
                <a:latin typeface="Trebuchet MS"/>
                <a:cs typeface="Trebuchet MS"/>
              </a:rPr>
              <a:t>regular</a:t>
            </a:r>
            <a:r>
              <a:rPr sz="4000" spc="105" dirty="0">
                <a:latin typeface="Trebuchet MS"/>
                <a:cs typeface="Trebuchet MS"/>
              </a:rPr>
              <a:t> </a:t>
            </a:r>
            <a:r>
              <a:rPr sz="4000" spc="75" dirty="0">
                <a:latin typeface="Trebuchet MS"/>
                <a:cs typeface="Trebuchet MS"/>
              </a:rPr>
              <a:t>and</a:t>
            </a:r>
            <a:r>
              <a:rPr sz="4000" spc="110" dirty="0">
                <a:latin typeface="Trebuchet MS"/>
                <a:cs typeface="Trebuchet MS"/>
              </a:rPr>
              <a:t> </a:t>
            </a:r>
            <a:r>
              <a:rPr sz="4000" dirty="0">
                <a:latin typeface="Trebuchet MS"/>
                <a:cs typeface="Trebuchet MS"/>
              </a:rPr>
              <a:t>irregular</a:t>
            </a:r>
            <a:r>
              <a:rPr sz="4000" spc="110" dirty="0">
                <a:latin typeface="Trebuchet MS"/>
                <a:cs typeface="Trebuchet MS"/>
              </a:rPr>
              <a:t> </a:t>
            </a:r>
            <a:r>
              <a:rPr sz="4000" spc="70" dirty="0">
                <a:latin typeface="Trebuchet MS"/>
                <a:cs typeface="Trebuchet MS"/>
              </a:rPr>
              <a:t>verbs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942777" y="2274944"/>
            <a:ext cx="4401185" cy="1149350"/>
          </a:xfrm>
          <a:custGeom>
            <a:avLst/>
            <a:gdLst/>
            <a:ahLst/>
            <a:cxnLst/>
            <a:rect l="l" t="t" r="r" b="b"/>
            <a:pathLst>
              <a:path w="4401184" h="1149350">
                <a:moveTo>
                  <a:pt x="4028741" y="1149105"/>
                </a:moveTo>
                <a:lnTo>
                  <a:pt x="353678" y="1148657"/>
                </a:lnTo>
                <a:lnTo>
                  <a:pt x="281557" y="1137959"/>
                </a:lnTo>
                <a:lnTo>
                  <a:pt x="212908" y="1113396"/>
                </a:lnTo>
                <a:lnTo>
                  <a:pt x="150370" y="1075912"/>
                </a:lnTo>
                <a:lnTo>
                  <a:pt x="96347" y="1026948"/>
                </a:lnTo>
                <a:lnTo>
                  <a:pt x="52914" y="968386"/>
                </a:lnTo>
                <a:lnTo>
                  <a:pt x="21741" y="902475"/>
                </a:lnTo>
                <a:lnTo>
                  <a:pt x="4025" y="831750"/>
                </a:lnTo>
                <a:lnTo>
                  <a:pt x="0" y="777176"/>
                </a:lnTo>
                <a:lnTo>
                  <a:pt x="447" y="353678"/>
                </a:lnTo>
                <a:lnTo>
                  <a:pt x="11145" y="281557"/>
                </a:lnTo>
                <a:lnTo>
                  <a:pt x="35708" y="212908"/>
                </a:lnTo>
                <a:lnTo>
                  <a:pt x="73192" y="150370"/>
                </a:lnTo>
                <a:lnTo>
                  <a:pt x="122156" y="96347"/>
                </a:lnTo>
                <a:lnTo>
                  <a:pt x="180718" y="52914"/>
                </a:lnTo>
                <a:lnTo>
                  <a:pt x="246629" y="21741"/>
                </a:lnTo>
                <a:lnTo>
                  <a:pt x="317355" y="4025"/>
                </a:lnTo>
                <a:lnTo>
                  <a:pt x="371928" y="0"/>
                </a:lnTo>
                <a:lnTo>
                  <a:pt x="4046990" y="447"/>
                </a:lnTo>
                <a:lnTo>
                  <a:pt x="4119112" y="11145"/>
                </a:lnTo>
                <a:lnTo>
                  <a:pt x="4187760" y="35708"/>
                </a:lnTo>
                <a:lnTo>
                  <a:pt x="4250298" y="73192"/>
                </a:lnTo>
                <a:lnTo>
                  <a:pt x="4304322" y="122156"/>
                </a:lnTo>
                <a:lnTo>
                  <a:pt x="4347754" y="180718"/>
                </a:lnTo>
                <a:lnTo>
                  <a:pt x="4378928" y="246629"/>
                </a:lnTo>
                <a:lnTo>
                  <a:pt x="4396644" y="317355"/>
                </a:lnTo>
                <a:lnTo>
                  <a:pt x="4400669" y="371928"/>
                </a:lnTo>
                <a:lnTo>
                  <a:pt x="4400222" y="795426"/>
                </a:lnTo>
                <a:lnTo>
                  <a:pt x="4389523" y="867547"/>
                </a:lnTo>
                <a:lnTo>
                  <a:pt x="4364960" y="936196"/>
                </a:lnTo>
                <a:lnTo>
                  <a:pt x="4327477" y="998734"/>
                </a:lnTo>
                <a:lnTo>
                  <a:pt x="4278513" y="1052757"/>
                </a:lnTo>
                <a:lnTo>
                  <a:pt x="4219950" y="1096190"/>
                </a:lnTo>
                <a:lnTo>
                  <a:pt x="4154040" y="1127364"/>
                </a:lnTo>
                <a:lnTo>
                  <a:pt x="4083314" y="1145080"/>
                </a:lnTo>
                <a:lnTo>
                  <a:pt x="4028741" y="1149105"/>
                </a:lnTo>
                <a:close/>
              </a:path>
            </a:pathLst>
          </a:custGeom>
          <a:solidFill>
            <a:srgbClr val="2075A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9" name="object 3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1132" y="5442754"/>
            <a:ext cx="2601951" cy="4109354"/>
          </a:xfrm>
          <a:prstGeom prst="rect">
            <a:avLst/>
          </a:prstGeom>
        </p:spPr>
      </p:pic>
      <p:sp>
        <p:nvSpPr>
          <p:cNvPr id="40" name="object 40"/>
          <p:cNvSpPr txBox="1"/>
          <p:nvPr/>
        </p:nvSpPr>
        <p:spPr>
          <a:xfrm>
            <a:off x="7902245" y="2624353"/>
            <a:ext cx="248348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solidFill>
                  <a:srgbClr val="FFFFFF"/>
                </a:solidFill>
                <a:latin typeface="Trebuchet MS"/>
                <a:cs typeface="Trebuchet MS"/>
              </a:rPr>
              <a:t>Grammar</a:t>
            </a:r>
            <a:r>
              <a:rPr sz="250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500" spc="100" dirty="0">
                <a:solidFill>
                  <a:srgbClr val="FFFFFF"/>
                </a:solidFill>
                <a:latin typeface="Trebuchet MS"/>
                <a:cs typeface="Trebuchet MS"/>
              </a:rPr>
              <a:t>Lesson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59497" y="8736741"/>
            <a:ext cx="3628390" cy="806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5250">
              <a:lnSpc>
                <a:spcPct val="116500"/>
              </a:lnSpc>
              <a:spcBef>
                <a:spcPts val="100"/>
              </a:spcBef>
            </a:pPr>
            <a:r>
              <a:rPr sz="2200" dirty="0">
                <a:solidFill>
                  <a:srgbClr val="AEBDC4"/>
                </a:solidFill>
                <a:latin typeface="Trebuchet MS"/>
                <a:cs typeface="Trebuchet MS"/>
              </a:rPr>
              <a:t>by</a:t>
            </a:r>
            <a:r>
              <a:rPr sz="2200" spc="114" dirty="0">
                <a:solidFill>
                  <a:srgbClr val="AEBDC4"/>
                </a:solidFill>
                <a:latin typeface="Trebuchet MS"/>
                <a:cs typeface="Trebuchet MS"/>
              </a:rPr>
              <a:t> </a:t>
            </a:r>
            <a:r>
              <a:rPr sz="2200" spc="85" dirty="0">
                <a:solidFill>
                  <a:srgbClr val="AEBDC4"/>
                </a:solidFill>
                <a:latin typeface="Trebuchet MS"/>
                <a:cs typeface="Trebuchet MS"/>
              </a:rPr>
              <a:t>Anna</a:t>
            </a:r>
            <a:r>
              <a:rPr sz="2200" spc="120" dirty="0">
                <a:solidFill>
                  <a:srgbClr val="AEBDC4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AEBDC4"/>
                </a:solidFill>
                <a:latin typeface="Trebuchet MS"/>
                <a:cs typeface="Trebuchet MS"/>
              </a:rPr>
              <a:t>Alekseevna</a:t>
            </a:r>
            <a:r>
              <a:rPr sz="2200" spc="120" dirty="0">
                <a:solidFill>
                  <a:srgbClr val="AEBDC4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AEBDC4"/>
                </a:solidFill>
                <a:latin typeface="Trebuchet MS"/>
                <a:cs typeface="Trebuchet MS"/>
              </a:rPr>
              <a:t>Looze </a:t>
            </a:r>
            <a:r>
              <a:rPr sz="2200" spc="55" dirty="0">
                <a:solidFill>
                  <a:srgbClr val="AEBDC4"/>
                </a:solidFill>
                <a:latin typeface="Trebuchet MS"/>
                <a:cs typeface="Trebuchet MS"/>
              </a:rPr>
              <a:t>Kamensk-</a:t>
            </a:r>
            <a:r>
              <a:rPr sz="2200" dirty="0">
                <a:solidFill>
                  <a:srgbClr val="AEBDC4"/>
                </a:solidFill>
                <a:latin typeface="Trebuchet MS"/>
                <a:cs typeface="Trebuchet MS"/>
              </a:rPr>
              <a:t>Uralsky,</a:t>
            </a:r>
            <a:r>
              <a:rPr sz="2200" spc="130" dirty="0">
                <a:solidFill>
                  <a:srgbClr val="AEBDC4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AEBDC4"/>
                </a:solidFill>
                <a:latin typeface="Trebuchet MS"/>
                <a:cs typeface="Trebuchet MS"/>
              </a:rPr>
              <a:t>Lyceum</a:t>
            </a:r>
            <a:r>
              <a:rPr sz="2200" spc="135" dirty="0">
                <a:solidFill>
                  <a:srgbClr val="AEBDC4"/>
                </a:solidFill>
                <a:latin typeface="Trebuchet MS"/>
                <a:cs typeface="Trebuchet MS"/>
              </a:rPr>
              <a:t> </a:t>
            </a:r>
            <a:r>
              <a:rPr sz="2200" spc="-50" dirty="0">
                <a:solidFill>
                  <a:srgbClr val="AEBDC4"/>
                </a:solidFill>
                <a:latin typeface="Trebuchet MS"/>
                <a:cs typeface="Trebuchet MS"/>
              </a:rPr>
              <a:t>9</a:t>
            </a:r>
            <a:endParaRPr sz="220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37269" y="729445"/>
            <a:ext cx="16613505" cy="8828405"/>
          </a:xfrm>
          <a:custGeom>
            <a:avLst/>
            <a:gdLst/>
            <a:ahLst/>
            <a:cxnLst/>
            <a:rect l="l" t="t" r="r" b="b"/>
            <a:pathLst>
              <a:path w="16613505" h="8828405">
                <a:moveTo>
                  <a:pt x="16127687" y="8828110"/>
                </a:moveTo>
                <a:lnTo>
                  <a:pt x="485774" y="8828110"/>
                </a:lnTo>
                <a:lnTo>
                  <a:pt x="437762" y="8825733"/>
                </a:lnTo>
                <a:lnTo>
                  <a:pt x="390562" y="8818690"/>
                </a:lnTo>
                <a:lnTo>
                  <a:pt x="344494" y="8807112"/>
                </a:lnTo>
                <a:lnTo>
                  <a:pt x="299876" y="8791132"/>
                </a:lnTo>
                <a:lnTo>
                  <a:pt x="257028" y="8770882"/>
                </a:lnTo>
                <a:lnTo>
                  <a:pt x="216266" y="8746494"/>
                </a:lnTo>
                <a:lnTo>
                  <a:pt x="177911" y="8718099"/>
                </a:lnTo>
                <a:lnTo>
                  <a:pt x="142280" y="8685830"/>
                </a:lnTo>
                <a:lnTo>
                  <a:pt x="110010" y="8650198"/>
                </a:lnTo>
                <a:lnTo>
                  <a:pt x="81615" y="8611843"/>
                </a:lnTo>
                <a:lnTo>
                  <a:pt x="57227" y="8571081"/>
                </a:lnTo>
                <a:lnTo>
                  <a:pt x="36977" y="8528233"/>
                </a:lnTo>
                <a:lnTo>
                  <a:pt x="20997" y="8483615"/>
                </a:lnTo>
                <a:lnTo>
                  <a:pt x="9420" y="8437547"/>
                </a:lnTo>
                <a:lnTo>
                  <a:pt x="2377" y="8390348"/>
                </a:lnTo>
                <a:lnTo>
                  <a:pt x="0" y="8342335"/>
                </a:lnTo>
                <a:lnTo>
                  <a:pt x="0" y="485774"/>
                </a:lnTo>
                <a:lnTo>
                  <a:pt x="2377" y="437762"/>
                </a:lnTo>
                <a:lnTo>
                  <a:pt x="9420" y="390562"/>
                </a:lnTo>
                <a:lnTo>
                  <a:pt x="20997" y="344494"/>
                </a:lnTo>
                <a:lnTo>
                  <a:pt x="36977" y="299876"/>
                </a:lnTo>
                <a:lnTo>
                  <a:pt x="57227" y="257028"/>
                </a:lnTo>
                <a:lnTo>
                  <a:pt x="81615" y="216266"/>
                </a:lnTo>
                <a:lnTo>
                  <a:pt x="110010" y="177911"/>
                </a:lnTo>
                <a:lnTo>
                  <a:pt x="142280" y="142280"/>
                </a:lnTo>
                <a:lnTo>
                  <a:pt x="177911" y="110010"/>
                </a:lnTo>
                <a:lnTo>
                  <a:pt x="216266" y="81615"/>
                </a:lnTo>
                <a:lnTo>
                  <a:pt x="257028" y="57227"/>
                </a:lnTo>
                <a:lnTo>
                  <a:pt x="299876" y="36977"/>
                </a:lnTo>
                <a:lnTo>
                  <a:pt x="344494" y="20997"/>
                </a:lnTo>
                <a:lnTo>
                  <a:pt x="390562" y="9420"/>
                </a:lnTo>
                <a:lnTo>
                  <a:pt x="437762" y="2377"/>
                </a:lnTo>
                <a:lnTo>
                  <a:pt x="485774" y="0"/>
                </a:lnTo>
                <a:lnTo>
                  <a:pt x="16127687" y="0"/>
                </a:lnTo>
                <a:lnTo>
                  <a:pt x="16175700" y="2377"/>
                </a:lnTo>
                <a:lnTo>
                  <a:pt x="16222899" y="9420"/>
                </a:lnTo>
                <a:lnTo>
                  <a:pt x="16268967" y="20997"/>
                </a:lnTo>
                <a:lnTo>
                  <a:pt x="16313585" y="36977"/>
                </a:lnTo>
                <a:lnTo>
                  <a:pt x="16356434" y="57227"/>
                </a:lnTo>
                <a:lnTo>
                  <a:pt x="16397195" y="81615"/>
                </a:lnTo>
                <a:lnTo>
                  <a:pt x="16435551" y="110010"/>
                </a:lnTo>
                <a:lnTo>
                  <a:pt x="16471182" y="142280"/>
                </a:lnTo>
                <a:lnTo>
                  <a:pt x="16503451" y="177911"/>
                </a:lnTo>
                <a:lnTo>
                  <a:pt x="16531846" y="216266"/>
                </a:lnTo>
                <a:lnTo>
                  <a:pt x="16556234" y="257028"/>
                </a:lnTo>
                <a:lnTo>
                  <a:pt x="16576484" y="299876"/>
                </a:lnTo>
                <a:lnTo>
                  <a:pt x="16592464" y="344494"/>
                </a:lnTo>
                <a:lnTo>
                  <a:pt x="16604041" y="390562"/>
                </a:lnTo>
                <a:lnTo>
                  <a:pt x="16611084" y="437762"/>
                </a:lnTo>
                <a:lnTo>
                  <a:pt x="16613462" y="485774"/>
                </a:lnTo>
                <a:lnTo>
                  <a:pt x="16613462" y="8342335"/>
                </a:lnTo>
                <a:lnTo>
                  <a:pt x="16611084" y="8390348"/>
                </a:lnTo>
                <a:lnTo>
                  <a:pt x="16604041" y="8437547"/>
                </a:lnTo>
                <a:lnTo>
                  <a:pt x="16592464" y="8483615"/>
                </a:lnTo>
                <a:lnTo>
                  <a:pt x="16576484" y="8528233"/>
                </a:lnTo>
                <a:lnTo>
                  <a:pt x="16556234" y="8571081"/>
                </a:lnTo>
                <a:lnTo>
                  <a:pt x="16531846" y="8611843"/>
                </a:lnTo>
                <a:lnTo>
                  <a:pt x="16503451" y="8650198"/>
                </a:lnTo>
                <a:lnTo>
                  <a:pt x="16471182" y="8685830"/>
                </a:lnTo>
                <a:lnTo>
                  <a:pt x="16435551" y="8718099"/>
                </a:lnTo>
                <a:lnTo>
                  <a:pt x="16397195" y="8746494"/>
                </a:lnTo>
                <a:lnTo>
                  <a:pt x="16356434" y="8770882"/>
                </a:lnTo>
                <a:lnTo>
                  <a:pt x="16313585" y="8791132"/>
                </a:lnTo>
                <a:lnTo>
                  <a:pt x="16268967" y="8807112"/>
                </a:lnTo>
                <a:lnTo>
                  <a:pt x="16222899" y="8818690"/>
                </a:lnTo>
                <a:lnTo>
                  <a:pt x="16175700" y="8825733"/>
                </a:lnTo>
                <a:lnTo>
                  <a:pt x="16127687" y="88281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54082" y="4706317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54082" y="5143500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54082" y="5580682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54082" y="6017864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54082" y="2957587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54082" y="3394770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54082" y="3831952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54082" y="4269135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54082" y="1208858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54082" y="1646040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54082" y="2083223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54082" y="2520405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54082" y="8203776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254082" y="8640958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4082" y="9078141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54082" y="6455046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254082" y="6892229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54082" y="7329411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54082" y="7766594"/>
            <a:ext cx="14635480" cy="0"/>
          </a:xfrm>
          <a:custGeom>
            <a:avLst/>
            <a:gdLst/>
            <a:ahLst/>
            <a:cxnLst/>
            <a:rect l="l" t="t" r="r" b="b"/>
            <a:pathLst>
              <a:path w="14635480">
                <a:moveTo>
                  <a:pt x="0" y="0"/>
                </a:moveTo>
                <a:lnTo>
                  <a:pt x="14635367" y="0"/>
                </a:lnTo>
              </a:path>
            </a:pathLst>
          </a:custGeom>
          <a:ln w="3809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cap="small" spc="1120" dirty="0"/>
              <a:t>p</a:t>
            </a:r>
            <a:r>
              <a:rPr spc="1120" dirty="0"/>
              <a:t>ast</a:t>
            </a:r>
            <a:r>
              <a:rPr spc="-735" dirty="0"/>
              <a:t> </a:t>
            </a:r>
            <a:r>
              <a:rPr spc="560" dirty="0"/>
              <a:t>Sim</a:t>
            </a:r>
            <a:r>
              <a:rPr cap="small" spc="560" dirty="0"/>
              <a:t>p</a:t>
            </a:r>
            <a:r>
              <a:rPr spc="560" dirty="0"/>
              <a:t>le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335" dirty="0"/>
              <a:t>-</a:t>
            </a:r>
            <a:r>
              <a:rPr spc="20" dirty="0"/>
              <a:t> </a:t>
            </a:r>
            <a:r>
              <a:rPr spc="185" dirty="0"/>
              <a:t>is</a:t>
            </a:r>
            <a:r>
              <a:rPr spc="35" dirty="0"/>
              <a:t> </a:t>
            </a:r>
            <a:r>
              <a:rPr spc="100" dirty="0"/>
              <a:t>a</a:t>
            </a:r>
            <a:r>
              <a:rPr spc="35" dirty="0"/>
              <a:t> </a:t>
            </a:r>
            <a:r>
              <a:rPr dirty="0"/>
              <a:t>verb</a:t>
            </a:r>
            <a:r>
              <a:rPr spc="30" dirty="0"/>
              <a:t> </a:t>
            </a:r>
            <a:r>
              <a:rPr spc="95" dirty="0"/>
              <a:t>tense</a:t>
            </a:r>
            <a:r>
              <a:rPr spc="35" dirty="0"/>
              <a:t> </a:t>
            </a:r>
            <a:r>
              <a:rPr spc="114" dirty="0"/>
              <a:t>to</a:t>
            </a:r>
            <a:r>
              <a:rPr spc="35" dirty="0"/>
              <a:t> </a:t>
            </a:r>
            <a:r>
              <a:rPr dirty="0"/>
              <a:t>talk</a:t>
            </a:r>
            <a:r>
              <a:rPr spc="35" dirty="0"/>
              <a:t> </a:t>
            </a:r>
            <a:r>
              <a:rPr spc="-10" dirty="0"/>
              <a:t>about:</a:t>
            </a:r>
          </a:p>
          <a:p>
            <a:pPr marL="12700" marR="163830">
              <a:lnSpc>
                <a:spcPct val="232600"/>
              </a:lnSpc>
            </a:pPr>
            <a:r>
              <a:rPr dirty="0"/>
              <a:t>Completed</a:t>
            </a:r>
            <a:r>
              <a:rPr spc="-5" dirty="0"/>
              <a:t> </a:t>
            </a:r>
            <a:r>
              <a:rPr spc="114" dirty="0"/>
              <a:t>actions</a:t>
            </a:r>
            <a:r>
              <a:rPr spc="-5" dirty="0"/>
              <a:t> </a:t>
            </a:r>
            <a:r>
              <a:rPr dirty="0"/>
              <a:t>in </a:t>
            </a:r>
            <a:r>
              <a:rPr spc="55" dirty="0"/>
              <a:t>the</a:t>
            </a:r>
            <a:r>
              <a:rPr spc="-5" dirty="0"/>
              <a:t> </a:t>
            </a:r>
            <a:r>
              <a:rPr spc="155" dirty="0"/>
              <a:t>past </a:t>
            </a:r>
            <a:r>
              <a:rPr spc="235" dirty="0"/>
              <a:t>Past</a:t>
            </a:r>
            <a:r>
              <a:rPr spc="5" dirty="0"/>
              <a:t> </a:t>
            </a:r>
            <a:r>
              <a:rPr spc="130" dirty="0"/>
              <a:t>habits</a:t>
            </a:r>
            <a:r>
              <a:rPr spc="10" dirty="0"/>
              <a:t> </a:t>
            </a:r>
            <a:r>
              <a:rPr spc="55" dirty="0"/>
              <a:t>or</a:t>
            </a:r>
            <a:r>
              <a:rPr spc="5" dirty="0"/>
              <a:t> </a:t>
            </a:r>
            <a:r>
              <a:rPr spc="90" dirty="0"/>
              <a:t>routines</a:t>
            </a:r>
          </a:p>
        </p:txBody>
      </p:sp>
      <p:sp>
        <p:nvSpPr>
          <p:cNvPr id="25" name="object 25"/>
          <p:cNvSpPr/>
          <p:nvPr/>
        </p:nvSpPr>
        <p:spPr>
          <a:xfrm>
            <a:off x="1325175" y="1098131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5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325175" y="1802335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5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325175" y="2506539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5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325175" y="3210743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325175" y="3914947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25175" y="4619151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325175" y="5323355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25175" y="6027559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2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2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325175" y="6731763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325175" y="7435967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325175" y="8140172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1"/>
                </a:lnTo>
                <a:lnTo>
                  <a:pt x="6152" y="218035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5"/>
                </a:lnTo>
                <a:lnTo>
                  <a:pt x="320975" y="259181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25175" y="8844375"/>
            <a:ext cx="344805" cy="344805"/>
          </a:xfrm>
          <a:custGeom>
            <a:avLst/>
            <a:gdLst/>
            <a:ahLst/>
            <a:cxnLst/>
            <a:rect l="l" t="t" r="r" b="b"/>
            <a:pathLst>
              <a:path w="344805" h="344804">
                <a:moveTo>
                  <a:pt x="172246" y="344492"/>
                </a:moveTo>
                <a:lnTo>
                  <a:pt x="126456" y="338339"/>
                </a:lnTo>
                <a:lnTo>
                  <a:pt x="85310" y="320975"/>
                </a:lnTo>
                <a:lnTo>
                  <a:pt x="50449" y="294042"/>
                </a:lnTo>
                <a:lnTo>
                  <a:pt x="23516" y="259182"/>
                </a:lnTo>
                <a:lnTo>
                  <a:pt x="6152" y="218036"/>
                </a:lnTo>
                <a:lnTo>
                  <a:pt x="0" y="172246"/>
                </a:lnTo>
                <a:lnTo>
                  <a:pt x="6152" y="126456"/>
                </a:lnTo>
                <a:lnTo>
                  <a:pt x="23516" y="85310"/>
                </a:lnTo>
                <a:lnTo>
                  <a:pt x="50449" y="50449"/>
                </a:lnTo>
                <a:lnTo>
                  <a:pt x="85310" y="23516"/>
                </a:lnTo>
                <a:lnTo>
                  <a:pt x="126456" y="6152"/>
                </a:lnTo>
                <a:lnTo>
                  <a:pt x="172246" y="0"/>
                </a:lnTo>
                <a:lnTo>
                  <a:pt x="218035" y="6152"/>
                </a:lnTo>
                <a:lnTo>
                  <a:pt x="259182" y="23516"/>
                </a:lnTo>
                <a:lnTo>
                  <a:pt x="294042" y="50449"/>
                </a:lnTo>
                <a:lnTo>
                  <a:pt x="320975" y="85310"/>
                </a:lnTo>
                <a:lnTo>
                  <a:pt x="338339" y="126456"/>
                </a:lnTo>
                <a:lnTo>
                  <a:pt x="344492" y="172246"/>
                </a:lnTo>
                <a:lnTo>
                  <a:pt x="338339" y="218036"/>
                </a:lnTo>
                <a:lnTo>
                  <a:pt x="320975" y="259182"/>
                </a:lnTo>
                <a:lnTo>
                  <a:pt x="294042" y="294042"/>
                </a:lnTo>
                <a:lnTo>
                  <a:pt x="259182" y="320975"/>
                </a:lnTo>
                <a:lnTo>
                  <a:pt x="218035" y="338339"/>
                </a:lnTo>
                <a:lnTo>
                  <a:pt x="172246" y="344492"/>
                </a:lnTo>
                <a:close/>
              </a:path>
            </a:pathLst>
          </a:custGeom>
          <a:solidFill>
            <a:srgbClr val="B1D6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889394" y="729403"/>
            <a:ext cx="13335" cy="8828405"/>
          </a:xfrm>
          <a:custGeom>
            <a:avLst/>
            <a:gdLst/>
            <a:ahLst/>
            <a:cxnLst/>
            <a:rect l="l" t="t" r="r" b="b"/>
            <a:pathLst>
              <a:path w="13335" h="8828405">
                <a:moveTo>
                  <a:pt x="13299" y="8828109"/>
                </a:moveTo>
                <a:lnTo>
                  <a:pt x="0" y="0"/>
                </a:lnTo>
              </a:path>
            </a:pathLst>
          </a:custGeom>
          <a:ln w="38099">
            <a:solidFill>
              <a:srgbClr val="FB38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8" name="object 3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76569" y="1721455"/>
            <a:ext cx="3688978" cy="6146535"/>
          </a:xfrm>
          <a:prstGeom prst="rect">
            <a:avLst/>
          </a:prstGeom>
        </p:spPr>
      </p:pic>
      <p:sp>
        <p:nvSpPr>
          <p:cNvPr id="39" name="object 39"/>
          <p:cNvSpPr txBox="1"/>
          <p:nvPr/>
        </p:nvSpPr>
        <p:spPr>
          <a:xfrm>
            <a:off x="13386072" y="2304338"/>
            <a:ext cx="12103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ahoma"/>
                <a:cs typeface="Tahoma"/>
              </a:rPr>
              <a:t>Let's</a:t>
            </a:r>
            <a:r>
              <a:rPr sz="2000" spc="15" dirty="0">
                <a:latin typeface="Tahoma"/>
                <a:cs typeface="Tahoma"/>
              </a:rPr>
              <a:t> </a:t>
            </a:r>
            <a:r>
              <a:rPr sz="2000" spc="90" dirty="0">
                <a:latin typeface="Tahoma"/>
                <a:cs typeface="Tahoma"/>
              </a:rPr>
              <a:t>start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534454" y="2656763"/>
            <a:ext cx="9131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85" dirty="0">
                <a:latin typeface="Tahoma"/>
                <a:cs typeface="Tahoma"/>
              </a:rPr>
              <a:t>learning!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41" name="object 4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26003" y="6194970"/>
            <a:ext cx="926486" cy="24616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25605" y="4332686"/>
            <a:ext cx="1581107" cy="209550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6730589" y="4315843"/>
            <a:ext cx="2237740" cy="2108200"/>
            <a:chOff x="6730589" y="4315843"/>
            <a:chExt cx="2237740" cy="2108200"/>
          </a:xfrm>
        </p:grpSpPr>
        <p:sp>
          <p:nvSpPr>
            <p:cNvPr id="4" name="object 4"/>
            <p:cNvSpPr/>
            <p:nvPr/>
          </p:nvSpPr>
          <p:spPr>
            <a:xfrm>
              <a:off x="6765335" y="4338937"/>
              <a:ext cx="2167890" cy="2068830"/>
            </a:xfrm>
            <a:custGeom>
              <a:avLst/>
              <a:gdLst/>
              <a:ahLst/>
              <a:cxnLst/>
              <a:rect l="l" t="t" r="r" b="b"/>
              <a:pathLst>
                <a:path w="2167890" h="2068829">
                  <a:moveTo>
                    <a:pt x="1296162" y="2068552"/>
                  </a:moveTo>
                  <a:lnTo>
                    <a:pt x="868728" y="2068552"/>
                  </a:lnTo>
                  <a:lnTo>
                    <a:pt x="0" y="0"/>
                  </a:lnTo>
                  <a:lnTo>
                    <a:pt x="583740" y="0"/>
                  </a:lnTo>
                  <a:lnTo>
                    <a:pt x="1082516" y="1259226"/>
                  </a:lnTo>
                  <a:lnTo>
                    <a:pt x="1583998" y="0"/>
                  </a:lnTo>
                  <a:lnTo>
                    <a:pt x="2167738" y="0"/>
                  </a:lnTo>
                  <a:lnTo>
                    <a:pt x="1296162" y="2068552"/>
                  </a:lnTo>
                  <a:close/>
                </a:path>
              </a:pathLst>
            </a:custGeom>
            <a:solidFill>
              <a:srgbClr val="F5D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311055" y="5454991"/>
              <a:ext cx="1076325" cy="600075"/>
            </a:xfrm>
            <a:custGeom>
              <a:avLst/>
              <a:gdLst/>
              <a:ahLst/>
              <a:cxnLst/>
              <a:rect l="l" t="t" r="r" b="b"/>
              <a:pathLst>
                <a:path w="1076325" h="600075">
                  <a:moveTo>
                    <a:pt x="787655" y="599819"/>
                  </a:moveTo>
                  <a:lnTo>
                    <a:pt x="740974" y="596057"/>
                  </a:lnTo>
                  <a:lnTo>
                    <a:pt x="696688" y="585163"/>
                  </a:lnTo>
                  <a:lnTo>
                    <a:pt x="655385" y="567729"/>
                  </a:lnTo>
                  <a:lnTo>
                    <a:pt x="617653" y="544344"/>
                  </a:lnTo>
                  <a:lnTo>
                    <a:pt x="584081" y="515599"/>
                  </a:lnTo>
                  <a:lnTo>
                    <a:pt x="555255" y="482083"/>
                  </a:lnTo>
                  <a:lnTo>
                    <a:pt x="531764" y="444388"/>
                  </a:lnTo>
                  <a:lnTo>
                    <a:pt x="503049" y="482122"/>
                  </a:lnTo>
                  <a:lnTo>
                    <a:pt x="468647" y="514630"/>
                  </a:lnTo>
                  <a:lnTo>
                    <a:pt x="429279" y="541182"/>
                  </a:lnTo>
                  <a:lnTo>
                    <a:pt x="385667" y="561049"/>
                  </a:lnTo>
                  <a:lnTo>
                    <a:pt x="338532" y="573504"/>
                  </a:lnTo>
                  <a:lnTo>
                    <a:pt x="288595" y="577818"/>
                  </a:lnTo>
                  <a:lnTo>
                    <a:pt x="241782" y="574037"/>
                  </a:lnTo>
                  <a:lnTo>
                    <a:pt x="197374" y="563090"/>
                  </a:lnTo>
                  <a:lnTo>
                    <a:pt x="155966" y="545571"/>
                  </a:lnTo>
                  <a:lnTo>
                    <a:pt x="118152" y="522077"/>
                  </a:lnTo>
                  <a:lnTo>
                    <a:pt x="84525" y="493200"/>
                  </a:lnTo>
                  <a:lnTo>
                    <a:pt x="55680" y="459537"/>
                  </a:lnTo>
                  <a:lnTo>
                    <a:pt x="32211" y="421681"/>
                  </a:lnTo>
                  <a:lnTo>
                    <a:pt x="14712" y="380228"/>
                  </a:lnTo>
                  <a:lnTo>
                    <a:pt x="3777" y="335773"/>
                  </a:lnTo>
                  <a:lnTo>
                    <a:pt x="0" y="288909"/>
                  </a:lnTo>
                  <a:lnTo>
                    <a:pt x="3777" y="242045"/>
                  </a:lnTo>
                  <a:lnTo>
                    <a:pt x="14712" y="197589"/>
                  </a:lnTo>
                  <a:lnTo>
                    <a:pt x="32211" y="156136"/>
                  </a:lnTo>
                  <a:lnTo>
                    <a:pt x="55680" y="118281"/>
                  </a:lnTo>
                  <a:lnTo>
                    <a:pt x="84525" y="84617"/>
                  </a:lnTo>
                  <a:lnTo>
                    <a:pt x="118152" y="55741"/>
                  </a:lnTo>
                  <a:lnTo>
                    <a:pt x="155966" y="32246"/>
                  </a:lnTo>
                  <a:lnTo>
                    <a:pt x="197374" y="14728"/>
                  </a:lnTo>
                  <a:lnTo>
                    <a:pt x="241782" y="3781"/>
                  </a:lnTo>
                  <a:lnTo>
                    <a:pt x="288595" y="0"/>
                  </a:lnTo>
                  <a:lnTo>
                    <a:pt x="335276" y="3762"/>
                  </a:lnTo>
                  <a:lnTo>
                    <a:pt x="379562" y="14655"/>
                  </a:lnTo>
                  <a:lnTo>
                    <a:pt x="420865" y="32089"/>
                  </a:lnTo>
                  <a:lnTo>
                    <a:pt x="458597" y="55474"/>
                  </a:lnTo>
                  <a:lnTo>
                    <a:pt x="492169" y="84219"/>
                  </a:lnTo>
                  <a:lnTo>
                    <a:pt x="520995" y="117735"/>
                  </a:lnTo>
                  <a:lnTo>
                    <a:pt x="544486" y="155431"/>
                  </a:lnTo>
                  <a:lnTo>
                    <a:pt x="573201" y="117696"/>
                  </a:lnTo>
                  <a:lnTo>
                    <a:pt x="607603" y="85189"/>
                  </a:lnTo>
                  <a:lnTo>
                    <a:pt x="646971" y="58637"/>
                  </a:lnTo>
                  <a:lnTo>
                    <a:pt x="690583" y="38769"/>
                  </a:lnTo>
                  <a:lnTo>
                    <a:pt x="737718" y="26314"/>
                  </a:lnTo>
                  <a:lnTo>
                    <a:pt x="787655" y="22000"/>
                  </a:lnTo>
                  <a:lnTo>
                    <a:pt x="834468" y="25794"/>
                  </a:lnTo>
                  <a:lnTo>
                    <a:pt x="878876" y="36751"/>
                  </a:lnTo>
                  <a:lnTo>
                    <a:pt x="920284" y="54277"/>
                  </a:lnTo>
                  <a:lnTo>
                    <a:pt x="958098" y="77776"/>
                  </a:lnTo>
                  <a:lnTo>
                    <a:pt x="991725" y="106654"/>
                  </a:lnTo>
                  <a:lnTo>
                    <a:pt x="1020570" y="140316"/>
                  </a:lnTo>
                  <a:lnTo>
                    <a:pt x="1044039" y="178167"/>
                  </a:lnTo>
                  <a:lnTo>
                    <a:pt x="1061538" y="219613"/>
                  </a:lnTo>
                  <a:lnTo>
                    <a:pt x="1072473" y="264059"/>
                  </a:lnTo>
                  <a:lnTo>
                    <a:pt x="1076250" y="310910"/>
                  </a:lnTo>
                  <a:lnTo>
                    <a:pt x="1072473" y="357773"/>
                  </a:lnTo>
                  <a:lnTo>
                    <a:pt x="1061538" y="402229"/>
                  </a:lnTo>
                  <a:lnTo>
                    <a:pt x="1044039" y="443682"/>
                  </a:lnTo>
                  <a:lnTo>
                    <a:pt x="1020570" y="481538"/>
                  </a:lnTo>
                  <a:lnTo>
                    <a:pt x="991725" y="515201"/>
                  </a:lnTo>
                  <a:lnTo>
                    <a:pt x="958098" y="544078"/>
                  </a:lnTo>
                  <a:lnTo>
                    <a:pt x="920284" y="567572"/>
                  </a:lnTo>
                  <a:lnTo>
                    <a:pt x="878876" y="585091"/>
                  </a:lnTo>
                  <a:lnTo>
                    <a:pt x="834468" y="596038"/>
                  </a:lnTo>
                  <a:lnTo>
                    <a:pt x="787655" y="599819"/>
                  </a:lnTo>
                  <a:close/>
                </a:path>
              </a:pathLst>
            </a:custGeom>
            <a:solidFill>
              <a:srgbClr val="DDD9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730589" y="4315843"/>
              <a:ext cx="2237740" cy="2108200"/>
            </a:xfrm>
            <a:custGeom>
              <a:avLst/>
              <a:gdLst/>
              <a:ahLst/>
              <a:cxnLst/>
              <a:rect l="l" t="t" r="r" b="b"/>
              <a:pathLst>
                <a:path w="2237740" h="2108200">
                  <a:moveTo>
                    <a:pt x="443608" y="1384299"/>
                  </a:moveTo>
                  <a:lnTo>
                    <a:pt x="388464" y="1384299"/>
                  </a:lnTo>
                  <a:lnTo>
                    <a:pt x="367374" y="1371599"/>
                  </a:lnTo>
                  <a:lnTo>
                    <a:pt x="353066" y="1358899"/>
                  </a:lnTo>
                  <a:lnTo>
                    <a:pt x="346785" y="1333499"/>
                  </a:lnTo>
                  <a:lnTo>
                    <a:pt x="349779" y="1308099"/>
                  </a:lnTo>
                  <a:lnTo>
                    <a:pt x="356135" y="1295399"/>
                  </a:lnTo>
                  <a:lnTo>
                    <a:pt x="372367" y="1257299"/>
                  </a:lnTo>
                  <a:lnTo>
                    <a:pt x="399340" y="1206499"/>
                  </a:lnTo>
                  <a:lnTo>
                    <a:pt x="437924" y="1142999"/>
                  </a:lnTo>
                  <a:lnTo>
                    <a:pt x="448551" y="1130299"/>
                  </a:lnTo>
                  <a:lnTo>
                    <a:pt x="453736" y="1104899"/>
                  </a:lnTo>
                  <a:lnTo>
                    <a:pt x="453376" y="1079499"/>
                  </a:lnTo>
                  <a:lnTo>
                    <a:pt x="447369" y="1054099"/>
                  </a:lnTo>
                  <a:lnTo>
                    <a:pt x="0" y="0"/>
                  </a:lnTo>
                  <a:lnTo>
                    <a:pt x="634102" y="0"/>
                  </a:lnTo>
                  <a:lnTo>
                    <a:pt x="649342" y="38099"/>
                  </a:lnTo>
                  <a:lnTo>
                    <a:pt x="266285" y="38099"/>
                  </a:lnTo>
                  <a:lnTo>
                    <a:pt x="222368" y="50799"/>
                  </a:lnTo>
                  <a:lnTo>
                    <a:pt x="185410" y="63499"/>
                  </a:lnTo>
                  <a:lnTo>
                    <a:pt x="157338" y="101599"/>
                  </a:lnTo>
                  <a:lnTo>
                    <a:pt x="140081" y="139699"/>
                  </a:lnTo>
                  <a:lnTo>
                    <a:pt x="135566" y="177799"/>
                  </a:lnTo>
                  <a:lnTo>
                    <a:pt x="145721" y="215899"/>
                  </a:lnTo>
                  <a:lnTo>
                    <a:pt x="446562" y="939799"/>
                  </a:lnTo>
                  <a:lnTo>
                    <a:pt x="474054" y="977899"/>
                  </a:lnTo>
                  <a:lnTo>
                    <a:pt x="513520" y="1003299"/>
                  </a:lnTo>
                  <a:lnTo>
                    <a:pt x="884142" y="1003299"/>
                  </a:lnTo>
                  <a:lnTo>
                    <a:pt x="878227" y="1015999"/>
                  </a:lnTo>
                  <a:lnTo>
                    <a:pt x="859606" y="1028699"/>
                  </a:lnTo>
                  <a:lnTo>
                    <a:pt x="836023" y="1041399"/>
                  </a:lnTo>
                  <a:lnTo>
                    <a:pt x="781796" y="1041399"/>
                  </a:lnTo>
                  <a:lnTo>
                    <a:pt x="732478" y="1054099"/>
                  </a:lnTo>
                  <a:lnTo>
                    <a:pt x="687913" y="1079499"/>
                  </a:lnTo>
                  <a:lnTo>
                    <a:pt x="647943" y="1104899"/>
                  </a:lnTo>
                  <a:lnTo>
                    <a:pt x="612411" y="1130299"/>
                  </a:lnTo>
                  <a:lnTo>
                    <a:pt x="581158" y="1168399"/>
                  </a:lnTo>
                  <a:lnTo>
                    <a:pt x="554026" y="1193799"/>
                  </a:lnTo>
                  <a:lnTo>
                    <a:pt x="570077" y="1231899"/>
                  </a:lnTo>
                  <a:lnTo>
                    <a:pt x="522603" y="1231899"/>
                  </a:lnTo>
                  <a:lnTo>
                    <a:pt x="498349" y="1282699"/>
                  </a:lnTo>
                  <a:lnTo>
                    <a:pt x="481148" y="1308099"/>
                  </a:lnTo>
                  <a:lnTo>
                    <a:pt x="470612" y="1333499"/>
                  </a:lnTo>
                  <a:lnTo>
                    <a:pt x="466356" y="1346199"/>
                  </a:lnTo>
                  <a:lnTo>
                    <a:pt x="457216" y="1371599"/>
                  </a:lnTo>
                  <a:lnTo>
                    <a:pt x="443608" y="1384299"/>
                  </a:lnTo>
                  <a:close/>
                </a:path>
                <a:path w="2237740" h="2108200">
                  <a:moveTo>
                    <a:pt x="1157286" y="1308099"/>
                  </a:moveTo>
                  <a:lnTo>
                    <a:pt x="1103923" y="1308099"/>
                  </a:lnTo>
                  <a:lnTo>
                    <a:pt x="1097468" y="1282699"/>
                  </a:lnTo>
                  <a:lnTo>
                    <a:pt x="1069906" y="1244599"/>
                  </a:lnTo>
                  <a:lnTo>
                    <a:pt x="1036096" y="1219199"/>
                  </a:lnTo>
                  <a:lnTo>
                    <a:pt x="996854" y="1193799"/>
                  </a:lnTo>
                  <a:lnTo>
                    <a:pt x="952993" y="1168399"/>
                  </a:lnTo>
                  <a:lnTo>
                    <a:pt x="905329" y="1155699"/>
                  </a:lnTo>
                  <a:lnTo>
                    <a:pt x="1135673" y="1155699"/>
                  </a:lnTo>
                  <a:lnTo>
                    <a:pt x="1148589" y="1130299"/>
                  </a:lnTo>
                  <a:lnTo>
                    <a:pt x="1603126" y="0"/>
                  </a:lnTo>
                  <a:lnTo>
                    <a:pt x="2237229" y="0"/>
                  </a:lnTo>
                  <a:lnTo>
                    <a:pt x="2221139" y="38099"/>
                  </a:lnTo>
                  <a:lnTo>
                    <a:pt x="1803292" y="38099"/>
                  </a:lnTo>
                  <a:lnTo>
                    <a:pt x="1753330" y="50799"/>
                  </a:lnTo>
                  <a:lnTo>
                    <a:pt x="1706302" y="63499"/>
                  </a:lnTo>
                  <a:lnTo>
                    <a:pt x="1663420" y="88899"/>
                  </a:lnTo>
                  <a:lnTo>
                    <a:pt x="1625894" y="114299"/>
                  </a:lnTo>
                  <a:lnTo>
                    <a:pt x="1594934" y="152399"/>
                  </a:lnTo>
                  <a:lnTo>
                    <a:pt x="1571751" y="203199"/>
                  </a:lnTo>
                  <a:lnTo>
                    <a:pt x="1171278" y="1206499"/>
                  </a:lnTo>
                  <a:lnTo>
                    <a:pt x="1246312" y="1206499"/>
                  </a:lnTo>
                  <a:lnTo>
                    <a:pt x="1224005" y="1219199"/>
                  </a:lnTo>
                  <a:lnTo>
                    <a:pt x="1184418" y="1257299"/>
                  </a:lnTo>
                  <a:lnTo>
                    <a:pt x="1151057" y="1295399"/>
                  </a:lnTo>
                  <a:lnTo>
                    <a:pt x="1157286" y="1308099"/>
                  </a:lnTo>
                  <a:close/>
                </a:path>
                <a:path w="2237740" h="2108200">
                  <a:moveTo>
                    <a:pt x="1086218" y="1130299"/>
                  </a:moveTo>
                  <a:lnTo>
                    <a:pt x="986397" y="1130299"/>
                  </a:lnTo>
                  <a:lnTo>
                    <a:pt x="1004119" y="1117599"/>
                  </a:lnTo>
                  <a:lnTo>
                    <a:pt x="1013716" y="1092199"/>
                  </a:lnTo>
                  <a:lnTo>
                    <a:pt x="1011649" y="1066799"/>
                  </a:lnTo>
                  <a:lnTo>
                    <a:pt x="602774" y="38099"/>
                  </a:lnTo>
                  <a:lnTo>
                    <a:pt x="649342" y="38099"/>
                  </a:lnTo>
                  <a:lnTo>
                    <a:pt x="1086218" y="1130299"/>
                  </a:lnTo>
                  <a:close/>
                </a:path>
                <a:path w="2237740" h="2108200">
                  <a:moveTo>
                    <a:pt x="1808179" y="1015999"/>
                  </a:moveTo>
                  <a:lnTo>
                    <a:pt x="1733291" y="1015999"/>
                  </a:lnTo>
                  <a:lnTo>
                    <a:pt x="1755935" y="1003299"/>
                  </a:lnTo>
                  <a:lnTo>
                    <a:pt x="1771727" y="977899"/>
                  </a:lnTo>
                  <a:lnTo>
                    <a:pt x="2167690" y="38099"/>
                  </a:lnTo>
                  <a:lnTo>
                    <a:pt x="2221139" y="38099"/>
                  </a:lnTo>
                  <a:lnTo>
                    <a:pt x="1808179" y="1015999"/>
                  </a:lnTo>
                  <a:close/>
                </a:path>
                <a:path w="2237740" h="2108200">
                  <a:moveTo>
                    <a:pt x="884142" y="1003299"/>
                  </a:moveTo>
                  <a:lnTo>
                    <a:pt x="558762" y="1003299"/>
                  </a:lnTo>
                  <a:lnTo>
                    <a:pt x="603581" y="990599"/>
                  </a:lnTo>
                  <a:lnTo>
                    <a:pt x="641879" y="965199"/>
                  </a:lnTo>
                  <a:lnTo>
                    <a:pt x="683355" y="939799"/>
                  </a:lnTo>
                  <a:lnTo>
                    <a:pt x="728100" y="927099"/>
                  </a:lnTo>
                  <a:lnTo>
                    <a:pt x="776206" y="914399"/>
                  </a:lnTo>
                  <a:lnTo>
                    <a:pt x="852057" y="914399"/>
                  </a:lnTo>
                  <a:lnTo>
                    <a:pt x="872442" y="927099"/>
                  </a:lnTo>
                  <a:lnTo>
                    <a:pt x="886864" y="952499"/>
                  </a:lnTo>
                  <a:lnTo>
                    <a:pt x="893268" y="965199"/>
                  </a:lnTo>
                  <a:lnTo>
                    <a:pt x="890057" y="990599"/>
                  </a:lnTo>
                  <a:lnTo>
                    <a:pt x="884142" y="1003299"/>
                  </a:lnTo>
                  <a:close/>
                </a:path>
                <a:path w="2237740" h="2108200">
                  <a:moveTo>
                    <a:pt x="1880140" y="1396999"/>
                  </a:moveTo>
                  <a:lnTo>
                    <a:pt x="1840226" y="1396999"/>
                  </a:lnTo>
                  <a:lnTo>
                    <a:pt x="1823797" y="1384299"/>
                  </a:lnTo>
                  <a:lnTo>
                    <a:pt x="1810287" y="1371599"/>
                  </a:lnTo>
                  <a:lnTo>
                    <a:pt x="1800871" y="1358899"/>
                  </a:lnTo>
                  <a:lnTo>
                    <a:pt x="1790431" y="1333499"/>
                  </a:lnTo>
                  <a:lnTo>
                    <a:pt x="1779434" y="1308099"/>
                  </a:lnTo>
                  <a:lnTo>
                    <a:pt x="1767930" y="1282699"/>
                  </a:lnTo>
                  <a:lnTo>
                    <a:pt x="1755968" y="1257299"/>
                  </a:lnTo>
                  <a:lnTo>
                    <a:pt x="1743422" y="1244599"/>
                  </a:lnTo>
                  <a:lnTo>
                    <a:pt x="1656534" y="1244599"/>
                  </a:lnTo>
                  <a:lnTo>
                    <a:pt x="1670244" y="1219199"/>
                  </a:lnTo>
                  <a:lnTo>
                    <a:pt x="1676014" y="1193799"/>
                  </a:lnTo>
                  <a:lnTo>
                    <a:pt x="1674326" y="1168399"/>
                  </a:lnTo>
                  <a:lnTo>
                    <a:pt x="1665518" y="1155699"/>
                  </a:lnTo>
                  <a:lnTo>
                    <a:pt x="1649928" y="1130299"/>
                  </a:lnTo>
                  <a:lnTo>
                    <a:pt x="1590249" y="1092199"/>
                  </a:lnTo>
                  <a:lnTo>
                    <a:pt x="1532987" y="1066799"/>
                  </a:lnTo>
                  <a:lnTo>
                    <a:pt x="1481595" y="1054099"/>
                  </a:lnTo>
                  <a:lnTo>
                    <a:pt x="1439526" y="1041399"/>
                  </a:lnTo>
                  <a:lnTo>
                    <a:pt x="1372181" y="1041399"/>
                  </a:lnTo>
                  <a:lnTo>
                    <a:pt x="1351579" y="1028699"/>
                  </a:lnTo>
                  <a:lnTo>
                    <a:pt x="1337029" y="1015999"/>
                  </a:lnTo>
                  <a:lnTo>
                    <a:pt x="1330195" y="990599"/>
                  </a:lnTo>
                  <a:lnTo>
                    <a:pt x="1332632" y="965199"/>
                  </a:lnTo>
                  <a:lnTo>
                    <a:pt x="1343705" y="939799"/>
                  </a:lnTo>
                  <a:lnTo>
                    <a:pt x="1361694" y="927099"/>
                  </a:lnTo>
                  <a:lnTo>
                    <a:pt x="1384876" y="914399"/>
                  </a:lnTo>
                  <a:lnTo>
                    <a:pt x="1429913" y="914399"/>
                  </a:lnTo>
                  <a:lnTo>
                    <a:pt x="1478634" y="927099"/>
                  </a:lnTo>
                  <a:lnTo>
                    <a:pt x="1539546" y="939799"/>
                  </a:lnTo>
                  <a:lnTo>
                    <a:pt x="1608691" y="965199"/>
                  </a:lnTo>
                  <a:lnTo>
                    <a:pt x="1682110" y="1003299"/>
                  </a:lnTo>
                  <a:lnTo>
                    <a:pt x="1707460" y="1015999"/>
                  </a:lnTo>
                  <a:lnTo>
                    <a:pt x="1808179" y="1015999"/>
                  </a:lnTo>
                  <a:lnTo>
                    <a:pt x="1792090" y="1054099"/>
                  </a:lnTo>
                  <a:lnTo>
                    <a:pt x="1787782" y="1066799"/>
                  </a:lnTo>
                  <a:lnTo>
                    <a:pt x="1788316" y="1079499"/>
                  </a:lnTo>
                  <a:lnTo>
                    <a:pt x="1793371" y="1104899"/>
                  </a:lnTo>
                  <a:lnTo>
                    <a:pt x="1802627" y="1117599"/>
                  </a:lnTo>
                  <a:lnTo>
                    <a:pt x="1827807" y="1142999"/>
                  </a:lnTo>
                  <a:lnTo>
                    <a:pt x="1851942" y="1181099"/>
                  </a:lnTo>
                  <a:lnTo>
                    <a:pt x="1874817" y="1219199"/>
                  </a:lnTo>
                  <a:lnTo>
                    <a:pt x="1896217" y="1269999"/>
                  </a:lnTo>
                  <a:lnTo>
                    <a:pt x="1915929" y="1308099"/>
                  </a:lnTo>
                  <a:lnTo>
                    <a:pt x="1919869" y="1333499"/>
                  </a:lnTo>
                  <a:lnTo>
                    <a:pt x="1914446" y="1358899"/>
                  </a:lnTo>
                  <a:lnTo>
                    <a:pt x="1900817" y="1384299"/>
                  </a:lnTo>
                  <a:lnTo>
                    <a:pt x="1880140" y="1396999"/>
                  </a:lnTo>
                  <a:close/>
                </a:path>
                <a:path w="2237740" h="2108200">
                  <a:moveTo>
                    <a:pt x="642053" y="1282699"/>
                  </a:moveTo>
                  <a:lnTo>
                    <a:pt x="591477" y="1282699"/>
                  </a:lnTo>
                  <a:lnTo>
                    <a:pt x="616605" y="1244599"/>
                  </a:lnTo>
                  <a:lnTo>
                    <a:pt x="647628" y="1206499"/>
                  </a:lnTo>
                  <a:lnTo>
                    <a:pt x="683912" y="1168399"/>
                  </a:lnTo>
                  <a:lnTo>
                    <a:pt x="724826" y="1142999"/>
                  </a:lnTo>
                  <a:lnTo>
                    <a:pt x="769735" y="1130299"/>
                  </a:lnTo>
                  <a:lnTo>
                    <a:pt x="818008" y="1117599"/>
                  </a:lnTo>
                  <a:lnTo>
                    <a:pt x="869013" y="1104899"/>
                  </a:lnTo>
                  <a:lnTo>
                    <a:pt x="893674" y="1104899"/>
                  </a:lnTo>
                  <a:lnTo>
                    <a:pt x="917778" y="1117599"/>
                  </a:lnTo>
                  <a:lnTo>
                    <a:pt x="941269" y="1117599"/>
                  </a:lnTo>
                  <a:lnTo>
                    <a:pt x="964088" y="1130299"/>
                  </a:lnTo>
                  <a:lnTo>
                    <a:pt x="1086218" y="1130299"/>
                  </a:lnTo>
                  <a:lnTo>
                    <a:pt x="1099108" y="1155699"/>
                  </a:lnTo>
                  <a:lnTo>
                    <a:pt x="854676" y="1155699"/>
                  </a:lnTo>
                  <a:lnTo>
                    <a:pt x="801848" y="1168399"/>
                  </a:lnTo>
                  <a:lnTo>
                    <a:pt x="756884" y="1181099"/>
                  </a:lnTo>
                  <a:lnTo>
                    <a:pt x="715909" y="1206499"/>
                  </a:lnTo>
                  <a:lnTo>
                    <a:pt x="679889" y="1231899"/>
                  </a:lnTo>
                  <a:lnTo>
                    <a:pt x="649790" y="1269999"/>
                  </a:lnTo>
                  <a:lnTo>
                    <a:pt x="642053" y="1282699"/>
                  </a:lnTo>
                  <a:close/>
                </a:path>
                <a:path w="2237740" h="2108200">
                  <a:moveTo>
                    <a:pt x="1246312" y="1206499"/>
                  </a:moveTo>
                  <a:lnTo>
                    <a:pt x="1171278" y="1206499"/>
                  </a:lnTo>
                  <a:lnTo>
                    <a:pt x="1214977" y="1168399"/>
                  </a:lnTo>
                  <a:lnTo>
                    <a:pt x="1262989" y="1155699"/>
                  </a:lnTo>
                  <a:lnTo>
                    <a:pt x="1314356" y="1130299"/>
                  </a:lnTo>
                  <a:lnTo>
                    <a:pt x="1421351" y="1130299"/>
                  </a:lnTo>
                  <a:lnTo>
                    <a:pt x="1471546" y="1155699"/>
                  </a:lnTo>
                  <a:lnTo>
                    <a:pt x="1517995" y="1168399"/>
                  </a:lnTo>
                  <a:lnTo>
                    <a:pt x="1538991" y="1181099"/>
                  </a:lnTo>
                  <a:lnTo>
                    <a:pt x="1317057" y="1181099"/>
                  </a:lnTo>
                  <a:lnTo>
                    <a:pt x="1268618" y="1193799"/>
                  </a:lnTo>
                  <a:lnTo>
                    <a:pt x="1246312" y="1206499"/>
                  </a:lnTo>
                  <a:close/>
                </a:path>
                <a:path w="2237740" h="2108200">
                  <a:moveTo>
                    <a:pt x="1685467" y="1308099"/>
                  </a:moveTo>
                  <a:lnTo>
                    <a:pt x="1592399" y="1308099"/>
                  </a:lnTo>
                  <a:lnTo>
                    <a:pt x="1566022" y="1269999"/>
                  </a:lnTo>
                  <a:lnTo>
                    <a:pt x="1534369" y="1231899"/>
                  </a:lnTo>
                  <a:lnTo>
                    <a:pt x="1498095" y="1206499"/>
                  </a:lnTo>
                  <a:lnTo>
                    <a:pt x="1457858" y="1193799"/>
                  </a:lnTo>
                  <a:lnTo>
                    <a:pt x="1414315" y="1181099"/>
                  </a:lnTo>
                  <a:lnTo>
                    <a:pt x="1538991" y="1181099"/>
                  </a:lnTo>
                  <a:lnTo>
                    <a:pt x="1559988" y="1193799"/>
                  </a:lnTo>
                  <a:lnTo>
                    <a:pt x="1596813" y="1231899"/>
                  </a:lnTo>
                  <a:lnTo>
                    <a:pt x="1615676" y="1244599"/>
                  </a:lnTo>
                  <a:lnTo>
                    <a:pt x="1727441" y="1244599"/>
                  </a:lnTo>
                  <a:lnTo>
                    <a:pt x="1711993" y="1257299"/>
                  </a:lnTo>
                  <a:lnTo>
                    <a:pt x="1701049" y="1269999"/>
                  </a:lnTo>
                  <a:lnTo>
                    <a:pt x="1685467" y="1308099"/>
                  </a:lnTo>
                  <a:close/>
                </a:path>
                <a:path w="2237740" h="2108200">
                  <a:moveTo>
                    <a:pt x="986211" y="1625599"/>
                  </a:moveTo>
                  <a:lnTo>
                    <a:pt x="902943" y="1625599"/>
                  </a:lnTo>
                  <a:lnTo>
                    <a:pt x="869090" y="1612899"/>
                  </a:lnTo>
                  <a:lnTo>
                    <a:pt x="837844" y="1600199"/>
                  </a:lnTo>
                  <a:lnTo>
                    <a:pt x="809727" y="1587499"/>
                  </a:lnTo>
                  <a:lnTo>
                    <a:pt x="791686" y="1562099"/>
                  </a:lnTo>
                  <a:lnTo>
                    <a:pt x="789750" y="1523999"/>
                  </a:lnTo>
                  <a:lnTo>
                    <a:pt x="802525" y="1498599"/>
                  </a:lnTo>
                  <a:lnTo>
                    <a:pt x="828619" y="1485899"/>
                  </a:lnTo>
                  <a:lnTo>
                    <a:pt x="885104" y="1460499"/>
                  </a:lnTo>
                  <a:lnTo>
                    <a:pt x="898526" y="1447799"/>
                  </a:lnTo>
                  <a:lnTo>
                    <a:pt x="902981" y="1435099"/>
                  </a:lnTo>
                  <a:lnTo>
                    <a:pt x="898474" y="1422399"/>
                  </a:lnTo>
                  <a:lnTo>
                    <a:pt x="885009" y="1409699"/>
                  </a:lnTo>
                  <a:lnTo>
                    <a:pt x="814759" y="1384299"/>
                  </a:lnTo>
                  <a:lnTo>
                    <a:pt x="789034" y="1371599"/>
                  </a:lnTo>
                  <a:lnTo>
                    <a:pt x="775427" y="1346199"/>
                  </a:lnTo>
                  <a:lnTo>
                    <a:pt x="775303" y="1308099"/>
                  </a:lnTo>
                  <a:lnTo>
                    <a:pt x="790029" y="1282699"/>
                  </a:lnTo>
                  <a:lnTo>
                    <a:pt x="820656" y="1257299"/>
                  </a:lnTo>
                  <a:lnTo>
                    <a:pt x="856268" y="1231899"/>
                  </a:lnTo>
                  <a:lnTo>
                    <a:pt x="895973" y="1219199"/>
                  </a:lnTo>
                  <a:lnTo>
                    <a:pt x="938883" y="1219199"/>
                  </a:lnTo>
                  <a:lnTo>
                    <a:pt x="988106" y="1231899"/>
                  </a:lnTo>
                  <a:lnTo>
                    <a:pt x="1032920" y="1244599"/>
                  </a:lnTo>
                  <a:lnTo>
                    <a:pt x="1071975" y="1269999"/>
                  </a:lnTo>
                  <a:lnTo>
                    <a:pt x="1103923" y="1308099"/>
                  </a:lnTo>
                  <a:lnTo>
                    <a:pt x="1157286" y="1308099"/>
                  </a:lnTo>
                  <a:lnTo>
                    <a:pt x="1163515" y="1320799"/>
                  </a:lnTo>
                  <a:lnTo>
                    <a:pt x="1172827" y="1358899"/>
                  </a:lnTo>
                  <a:lnTo>
                    <a:pt x="1178658" y="1384299"/>
                  </a:lnTo>
                  <a:lnTo>
                    <a:pt x="1180676" y="1422399"/>
                  </a:lnTo>
                  <a:lnTo>
                    <a:pt x="1177747" y="1460499"/>
                  </a:lnTo>
                  <a:lnTo>
                    <a:pt x="1169344" y="1498599"/>
                  </a:lnTo>
                  <a:lnTo>
                    <a:pt x="1156046" y="1536699"/>
                  </a:lnTo>
                  <a:lnTo>
                    <a:pt x="1150174" y="1549399"/>
                  </a:lnTo>
                  <a:lnTo>
                    <a:pt x="1099224" y="1549399"/>
                  </a:lnTo>
                  <a:lnTo>
                    <a:pt x="1067516" y="1587499"/>
                  </a:lnTo>
                  <a:lnTo>
                    <a:pt x="1029466" y="1612899"/>
                  </a:lnTo>
                  <a:lnTo>
                    <a:pt x="986211" y="1625599"/>
                  </a:lnTo>
                  <a:close/>
                </a:path>
                <a:path w="2237740" h="2108200">
                  <a:moveTo>
                    <a:pt x="1346286" y="2108199"/>
                  </a:moveTo>
                  <a:lnTo>
                    <a:pt x="888236" y="2108199"/>
                  </a:lnTo>
                  <a:lnTo>
                    <a:pt x="733449" y="1739899"/>
                  </a:lnTo>
                  <a:lnTo>
                    <a:pt x="723157" y="1714499"/>
                  </a:lnTo>
                  <a:lnTo>
                    <a:pt x="710428" y="1701799"/>
                  </a:lnTo>
                  <a:lnTo>
                    <a:pt x="695348" y="1676399"/>
                  </a:lnTo>
                  <a:lnTo>
                    <a:pt x="643716" y="1638299"/>
                  </a:lnTo>
                  <a:lnTo>
                    <a:pt x="614296" y="1600199"/>
                  </a:lnTo>
                  <a:lnTo>
                    <a:pt x="590356" y="1562099"/>
                  </a:lnTo>
                  <a:lnTo>
                    <a:pt x="572503" y="1511299"/>
                  </a:lnTo>
                  <a:lnTo>
                    <a:pt x="561345" y="1473199"/>
                  </a:lnTo>
                  <a:lnTo>
                    <a:pt x="557491" y="1422399"/>
                  </a:lnTo>
                  <a:lnTo>
                    <a:pt x="558389" y="1396999"/>
                  </a:lnTo>
                  <a:lnTo>
                    <a:pt x="560903" y="1384299"/>
                  </a:lnTo>
                  <a:lnTo>
                    <a:pt x="564760" y="1358899"/>
                  </a:lnTo>
                  <a:lnTo>
                    <a:pt x="569690" y="1346199"/>
                  </a:lnTo>
                  <a:lnTo>
                    <a:pt x="566178" y="1346199"/>
                  </a:lnTo>
                  <a:lnTo>
                    <a:pt x="522603" y="1231899"/>
                  </a:lnTo>
                  <a:lnTo>
                    <a:pt x="570077" y="1231899"/>
                  </a:lnTo>
                  <a:lnTo>
                    <a:pt x="591477" y="1282699"/>
                  </a:lnTo>
                  <a:lnTo>
                    <a:pt x="642053" y="1282699"/>
                  </a:lnTo>
                  <a:lnTo>
                    <a:pt x="626580" y="1308099"/>
                  </a:lnTo>
                  <a:lnTo>
                    <a:pt x="611223" y="1358899"/>
                  </a:lnTo>
                  <a:lnTo>
                    <a:pt x="604070" y="1409699"/>
                  </a:lnTo>
                  <a:lnTo>
                    <a:pt x="605161" y="1447799"/>
                  </a:lnTo>
                  <a:lnTo>
                    <a:pt x="613828" y="1498599"/>
                  </a:lnTo>
                  <a:lnTo>
                    <a:pt x="629403" y="1536699"/>
                  </a:lnTo>
                  <a:lnTo>
                    <a:pt x="651216" y="1574799"/>
                  </a:lnTo>
                  <a:lnTo>
                    <a:pt x="678600" y="1600199"/>
                  </a:lnTo>
                  <a:lnTo>
                    <a:pt x="710885" y="1638299"/>
                  </a:lnTo>
                  <a:lnTo>
                    <a:pt x="747404" y="1650999"/>
                  </a:lnTo>
                  <a:lnTo>
                    <a:pt x="748780" y="1650999"/>
                  </a:lnTo>
                  <a:lnTo>
                    <a:pt x="776751" y="1663699"/>
                  </a:lnTo>
                  <a:lnTo>
                    <a:pt x="806191" y="1676399"/>
                  </a:lnTo>
                  <a:lnTo>
                    <a:pt x="836983" y="1689099"/>
                  </a:lnTo>
                  <a:lnTo>
                    <a:pt x="1026208" y="1689099"/>
                  </a:lnTo>
                  <a:lnTo>
                    <a:pt x="977793" y="1714499"/>
                  </a:lnTo>
                  <a:lnTo>
                    <a:pt x="773937" y="1714499"/>
                  </a:lnTo>
                  <a:lnTo>
                    <a:pt x="898869" y="2019299"/>
                  </a:lnTo>
                  <a:lnTo>
                    <a:pt x="910724" y="2031999"/>
                  </a:lnTo>
                  <a:lnTo>
                    <a:pt x="927384" y="2044699"/>
                  </a:lnTo>
                  <a:lnTo>
                    <a:pt x="947623" y="2057399"/>
                  </a:lnTo>
                  <a:lnTo>
                    <a:pt x="1367965" y="2057399"/>
                  </a:lnTo>
                  <a:lnTo>
                    <a:pt x="1346286" y="2108199"/>
                  </a:lnTo>
                  <a:close/>
                </a:path>
                <a:path w="2237740" h="2108200">
                  <a:moveTo>
                    <a:pt x="1485555" y="1650999"/>
                  </a:moveTo>
                  <a:lnTo>
                    <a:pt x="1413131" y="1650999"/>
                  </a:lnTo>
                  <a:lnTo>
                    <a:pt x="1374309" y="1638299"/>
                  </a:lnTo>
                  <a:lnTo>
                    <a:pt x="1339394" y="1612899"/>
                  </a:lnTo>
                  <a:lnTo>
                    <a:pt x="1309263" y="1587499"/>
                  </a:lnTo>
                  <a:lnTo>
                    <a:pt x="1298062" y="1562099"/>
                  </a:lnTo>
                  <a:lnTo>
                    <a:pt x="1298333" y="1549399"/>
                  </a:lnTo>
                  <a:lnTo>
                    <a:pt x="1308875" y="1523999"/>
                  </a:lnTo>
                  <a:lnTo>
                    <a:pt x="1328486" y="1511299"/>
                  </a:lnTo>
                  <a:lnTo>
                    <a:pt x="1404243" y="1485899"/>
                  </a:lnTo>
                  <a:lnTo>
                    <a:pt x="1417050" y="1473199"/>
                  </a:lnTo>
                  <a:lnTo>
                    <a:pt x="1421301" y="1460499"/>
                  </a:lnTo>
                  <a:lnTo>
                    <a:pt x="1416998" y="1447799"/>
                  </a:lnTo>
                  <a:lnTo>
                    <a:pt x="1404148" y="1435099"/>
                  </a:lnTo>
                  <a:lnTo>
                    <a:pt x="1324642" y="1409699"/>
                  </a:lnTo>
                  <a:lnTo>
                    <a:pt x="1302752" y="1396999"/>
                  </a:lnTo>
                  <a:lnTo>
                    <a:pt x="1290003" y="1371599"/>
                  </a:lnTo>
                  <a:lnTo>
                    <a:pt x="1288023" y="1346199"/>
                  </a:lnTo>
                  <a:lnTo>
                    <a:pt x="1298440" y="1320799"/>
                  </a:lnTo>
                  <a:lnTo>
                    <a:pt x="1329462" y="1295399"/>
                  </a:lnTo>
                  <a:lnTo>
                    <a:pt x="1366661" y="1269999"/>
                  </a:lnTo>
                  <a:lnTo>
                    <a:pt x="1408897" y="1257299"/>
                  </a:lnTo>
                  <a:lnTo>
                    <a:pt x="1455032" y="1244599"/>
                  </a:lnTo>
                  <a:lnTo>
                    <a:pt x="1493897" y="1257299"/>
                  </a:lnTo>
                  <a:lnTo>
                    <a:pt x="1530177" y="1257299"/>
                  </a:lnTo>
                  <a:lnTo>
                    <a:pt x="1563226" y="1282699"/>
                  </a:lnTo>
                  <a:lnTo>
                    <a:pt x="1592399" y="1308099"/>
                  </a:lnTo>
                  <a:lnTo>
                    <a:pt x="1685467" y="1308099"/>
                  </a:lnTo>
                  <a:lnTo>
                    <a:pt x="1664690" y="1358899"/>
                  </a:lnTo>
                  <a:lnTo>
                    <a:pt x="1670821" y="1371599"/>
                  </a:lnTo>
                  <a:lnTo>
                    <a:pt x="1675607" y="1396999"/>
                  </a:lnTo>
                  <a:lnTo>
                    <a:pt x="1678721" y="1422399"/>
                  </a:lnTo>
                  <a:lnTo>
                    <a:pt x="1679832" y="1447799"/>
                  </a:lnTo>
                  <a:lnTo>
                    <a:pt x="1675169" y="1498599"/>
                  </a:lnTo>
                  <a:lnTo>
                    <a:pt x="1661719" y="1549399"/>
                  </a:lnTo>
                  <a:lnTo>
                    <a:pt x="1640292" y="1600199"/>
                  </a:lnTo>
                  <a:lnTo>
                    <a:pt x="1630761" y="1612899"/>
                  </a:lnTo>
                  <a:lnTo>
                    <a:pt x="1567289" y="1612899"/>
                  </a:lnTo>
                  <a:lnTo>
                    <a:pt x="1542032" y="1638299"/>
                  </a:lnTo>
                  <a:lnTo>
                    <a:pt x="1514679" y="1638299"/>
                  </a:lnTo>
                  <a:lnTo>
                    <a:pt x="1485555" y="1650999"/>
                  </a:lnTo>
                  <a:close/>
                </a:path>
                <a:path w="2237740" h="2108200">
                  <a:moveTo>
                    <a:pt x="408115" y="1396999"/>
                  </a:moveTo>
                  <a:lnTo>
                    <a:pt x="401612" y="1396999"/>
                  </a:lnTo>
                  <a:lnTo>
                    <a:pt x="395014" y="1384299"/>
                  </a:lnTo>
                  <a:lnTo>
                    <a:pt x="426814" y="1384299"/>
                  </a:lnTo>
                  <a:lnTo>
                    <a:pt x="408115" y="1396999"/>
                  </a:lnTo>
                  <a:close/>
                </a:path>
                <a:path w="2237740" h="2108200">
                  <a:moveTo>
                    <a:pt x="1026208" y="1689099"/>
                  </a:moveTo>
                  <a:lnTo>
                    <a:pt x="917274" y="1689099"/>
                  </a:lnTo>
                  <a:lnTo>
                    <a:pt x="962556" y="1676399"/>
                  </a:lnTo>
                  <a:lnTo>
                    <a:pt x="1004125" y="1650999"/>
                  </a:lnTo>
                  <a:lnTo>
                    <a:pt x="1041249" y="1625599"/>
                  </a:lnTo>
                  <a:lnTo>
                    <a:pt x="1073192" y="1587499"/>
                  </a:lnTo>
                  <a:lnTo>
                    <a:pt x="1099224" y="1549399"/>
                  </a:lnTo>
                  <a:lnTo>
                    <a:pt x="1150174" y="1549399"/>
                  </a:lnTo>
                  <a:lnTo>
                    <a:pt x="1138431" y="1574799"/>
                  </a:lnTo>
                  <a:lnTo>
                    <a:pt x="1165159" y="1612899"/>
                  </a:lnTo>
                  <a:lnTo>
                    <a:pt x="1197769" y="1650999"/>
                  </a:lnTo>
                  <a:lnTo>
                    <a:pt x="1087927" y="1650999"/>
                  </a:lnTo>
                  <a:lnTo>
                    <a:pt x="1069558" y="1663699"/>
                  </a:lnTo>
                  <a:lnTo>
                    <a:pt x="1026208" y="1689099"/>
                  </a:lnTo>
                  <a:close/>
                </a:path>
                <a:path w="2237740" h="2108200">
                  <a:moveTo>
                    <a:pt x="1524349" y="1714499"/>
                  </a:moveTo>
                  <a:lnTo>
                    <a:pt x="1368121" y="1714499"/>
                  </a:lnTo>
                  <a:lnTo>
                    <a:pt x="1414785" y="1701799"/>
                  </a:lnTo>
                  <a:lnTo>
                    <a:pt x="1458665" y="1689099"/>
                  </a:lnTo>
                  <a:lnTo>
                    <a:pt x="1499130" y="1676399"/>
                  </a:lnTo>
                  <a:lnTo>
                    <a:pt x="1535548" y="1650999"/>
                  </a:lnTo>
                  <a:lnTo>
                    <a:pt x="1567289" y="1612899"/>
                  </a:lnTo>
                  <a:lnTo>
                    <a:pt x="1630761" y="1612899"/>
                  </a:lnTo>
                  <a:lnTo>
                    <a:pt x="1611698" y="1638299"/>
                  </a:lnTo>
                  <a:lnTo>
                    <a:pt x="1576746" y="1676399"/>
                  </a:lnTo>
                  <a:lnTo>
                    <a:pt x="1536246" y="1701799"/>
                  </a:lnTo>
                  <a:lnTo>
                    <a:pt x="1524349" y="1714499"/>
                  </a:lnTo>
                  <a:close/>
                </a:path>
                <a:path w="2237740" h="2108200">
                  <a:moveTo>
                    <a:pt x="1430037" y="1752599"/>
                  </a:moveTo>
                  <a:lnTo>
                    <a:pt x="1317972" y="1752599"/>
                  </a:lnTo>
                  <a:lnTo>
                    <a:pt x="1269725" y="1739899"/>
                  </a:lnTo>
                  <a:lnTo>
                    <a:pt x="1224258" y="1714499"/>
                  </a:lnTo>
                  <a:lnTo>
                    <a:pt x="1182448" y="1689099"/>
                  </a:lnTo>
                  <a:lnTo>
                    <a:pt x="1145171" y="1663699"/>
                  </a:lnTo>
                  <a:lnTo>
                    <a:pt x="1127763" y="1650999"/>
                  </a:lnTo>
                  <a:lnTo>
                    <a:pt x="1197769" y="1650999"/>
                  </a:lnTo>
                  <a:lnTo>
                    <a:pt x="1235316" y="1676399"/>
                  </a:lnTo>
                  <a:lnTo>
                    <a:pt x="1276854" y="1689099"/>
                  </a:lnTo>
                  <a:lnTo>
                    <a:pt x="1321437" y="1701799"/>
                  </a:lnTo>
                  <a:lnTo>
                    <a:pt x="1368121" y="1714499"/>
                  </a:lnTo>
                  <a:lnTo>
                    <a:pt x="1524349" y="1714499"/>
                  </a:lnTo>
                  <a:lnTo>
                    <a:pt x="1513795" y="1727199"/>
                  </a:lnTo>
                  <a:lnTo>
                    <a:pt x="1504914" y="1739899"/>
                  </a:lnTo>
                  <a:lnTo>
                    <a:pt x="1449858" y="1739899"/>
                  </a:lnTo>
                  <a:lnTo>
                    <a:pt x="1430037" y="1752599"/>
                  </a:lnTo>
                  <a:close/>
                </a:path>
                <a:path w="2237740" h="2108200">
                  <a:moveTo>
                    <a:pt x="869012" y="1739899"/>
                  </a:moveTo>
                  <a:lnTo>
                    <a:pt x="844318" y="1727199"/>
                  </a:lnTo>
                  <a:lnTo>
                    <a:pt x="796816" y="1727199"/>
                  </a:lnTo>
                  <a:lnTo>
                    <a:pt x="773937" y="1714499"/>
                  </a:lnTo>
                  <a:lnTo>
                    <a:pt x="977793" y="1714499"/>
                  </a:lnTo>
                  <a:lnTo>
                    <a:pt x="925125" y="1727199"/>
                  </a:lnTo>
                  <a:lnTo>
                    <a:pt x="869012" y="1739899"/>
                  </a:lnTo>
                  <a:close/>
                </a:path>
                <a:path w="2237740" h="2108200">
                  <a:moveTo>
                    <a:pt x="1367965" y="2057399"/>
                  </a:moveTo>
                  <a:lnTo>
                    <a:pt x="1289585" y="2057399"/>
                  </a:lnTo>
                  <a:lnTo>
                    <a:pt x="1307850" y="2044699"/>
                  </a:lnTo>
                  <a:lnTo>
                    <a:pt x="1322894" y="2031999"/>
                  </a:lnTo>
                  <a:lnTo>
                    <a:pt x="1333613" y="2019299"/>
                  </a:lnTo>
                  <a:lnTo>
                    <a:pt x="1449858" y="1739899"/>
                  </a:lnTo>
                  <a:lnTo>
                    <a:pt x="1504914" y="1739899"/>
                  </a:lnTo>
                  <a:lnTo>
                    <a:pt x="1498036" y="1752599"/>
                  </a:lnTo>
                  <a:lnTo>
                    <a:pt x="1367965" y="2057399"/>
                  </a:lnTo>
                  <a:close/>
                </a:path>
                <a:path w="2237740" h="2108200">
                  <a:moveTo>
                    <a:pt x="1241320" y="1765299"/>
                  </a:moveTo>
                  <a:lnTo>
                    <a:pt x="1213673" y="1765299"/>
                  </a:lnTo>
                  <a:lnTo>
                    <a:pt x="1223064" y="1752599"/>
                  </a:lnTo>
                  <a:lnTo>
                    <a:pt x="1233169" y="1752599"/>
                  </a:lnTo>
                  <a:lnTo>
                    <a:pt x="1241320" y="1765299"/>
                  </a:lnTo>
                  <a:close/>
                </a:path>
                <a:path w="2237740" h="2108200">
                  <a:moveTo>
                    <a:pt x="1327218" y="1854199"/>
                  </a:moveTo>
                  <a:lnTo>
                    <a:pt x="1132645" y="1854199"/>
                  </a:lnTo>
                  <a:lnTo>
                    <a:pt x="1209536" y="1816099"/>
                  </a:lnTo>
                  <a:lnTo>
                    <a:pt x="1205977" y="1803399"/>
                  </a:lnTo>
                  <a:lnTo>
                    <a:pt x="1203276" y="1803399"/>
                  </a:lnTo>
                  <a:lnTo>
                    <a:pt x="1201439" y="1790699"/>
                  </a:lnTo>
                  <a:lnTo>
                    <a:pt x="1200470" y="1777999"/>
                  </a:lnTo>
                  <a:lnTo>
                    <a:pt x="1201637" y="1777999"/>
                  </a:lnTo>
                  <a:lnTo>
                    <a:pt x="1206284" y="1765299"/>
                  </a:lnTo>
                  <a:lnTo>
                    <a:pt x="1246953" y="1765299"/>
                  </a:lnTo>
                  <a:lnTo>
                    <a:pt x="1249502" y="1777999"/>
                  </a:lnTo>
                  <a:lnTo>
                    <a:pt x="1251511" y="1790699"/>
                  </a:lnTo>
                  <a:lnTo>
                    <a:pt x="1259126" y="1803399"/>
                  </a:lnTo>
                  <a:lnTo>
                    <a:pt x="1275908" y="1828799"/>
                  </a:lnTo>
                  <a:lnTo>
                    <a:pt x="1305418" y="1828799"/>
                  </a:lnTo>
                  <a:lnTo>
                    <a:pt x="1314832" y="1841499"/>
                  </a:lnTo>
                  <a:lnTo>
                    <a:pt x="1322351" y="1841499"/>
                  </a:lnTo>
                  <a:lnTo>
                    <a:pt x="1327218" y="1854199"/>
                  </a:lnTo>
                  <a:close/>
                </a:path>
                <a:path w="2237740" h="2108200">
                  <a:moveTo>
                    <a:pt x="1132717" y="1904999"/>
                  </a:moveTo>
                  <a:lnTo>
                    <a:pt x="1103638" y="1904999"/>
                  </a:lnTo>
                  <a:lnTo>
                    <a:pt x="1056553" y="1892299"/>
                  </a:lnTo>
                  <a:lnTo>
                    <a:pt x="1021967" y="1879599"/>
                  </a:lnTo>
                  <a:lnTo>
                    <a:pt x="1000544" y="1866899"/>
                  </a:lnTo>
                  <a:lnTo>
                    <a:pt x="992947" y="1866899"/>
                  </a:lnTo>
                  <a:lnTo>
                    <a:pt x="987899" y="1854199"/>
                  </a:lnTo>
                  <a:lnTo>
                    <a:pt x="986521" y="1841499"/>
                  </a:lnTo>
                  <a:lnTo>
                    <a:pt x="988749" y="1828799"/>
                  </a:lnTo>
                  <a:lnTo>
                    <a:pt x="994513" y="1828799"/>
                  </a:lnTo>
                  <a:lnTo>
                    <a:pt x="1002764" y="1816099"/>
                  </a:lnTo>
                  <a:lnTo>
                    <a:pt x="1021187" y="1816099"/>
                  </a:lnTo>
                  <a:lnTo>
                    <a:pt x="1029116" y="1828799"/>
                  </a:lnTo>
                  <a:lnTo>
                    <a:pt x="1042141" y="1841499"/>
                  </a:lnTo>
                  <a:lnTo>
                    <a:pt x="1076749" y="1854199"/>
                  </a:lnTo>
                  <a:lnTo>
                    <a:pt x="1237968" y="1854199"/>
                  </a:lnTo>
                  <a:lnTo>
                    <a:pt x="1199971" y="1879599"/>
                  </a:lnTo>
                  <a:lnTo>
                    <a:pt x="1164858" y="1892299"/>
                  </a:lnTo>
                  <a:lnTo>
                    <a:pt x="1132717" y="1904999"/>
                  </a:lnTo>
                  <a:close/>
                </a:path>
                <a:path w="2237740" h="2108200">
                  <a:moveTo>
                    <a:pt x="1321052" y="1879599"/>
                  </a:moveTo>
                  <a:lnTo>
                    <a:pt x="1265671" y="1879599"/>
                  </a:lnTo>
                  <a:lnTo>
                    <a:pt x="1250691" y="1866899"/>
                  </a:lnTo>
                  <a:lnTo>
                    <a:pt x="1237968" y="1854199"/>
                  </a:lnTo>
                  <a:lnTo>
                    <a:pt x="1328676" y="1854199"/>
                  </a:lnTo>
                  <a:lnTo>
                    <a:pt x="1326410" y="1866899"/>
                  </a:lnTo>
                  <a:lnTo>
                    <a:pt x="1321052" y="1879599"/>
                  </a:lnTo>
                  <a:close/>
                </a:path>
              </a:pathLst>
            </a:custGeom>
            <a:solidFill>
              <a:srgbClr val="1515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2101576" y="4663450"/>
            <a:ext cx="4781550" cy="4888865"/>
            <a:chOff x="12101576" y="4663450"/>
            <a:chExt cx="4781550" cy="488886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466437" y="4718919"/>
              <a:ext cx="4416646" cy="483319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448196" y="4710296"/>
              <a:ext cx="2244418" cy="2203756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2572259" y="4834702"/>
              <a:ext cx="1989455" cy="1951989"/>
            </a:xfrm>
            <a:custGeom>
              <a:avLst/>
              <a:gdLst/>
              <a:ahLst/>
              <a:cxnLst/>
              <a:rect l="l" t="t" r="r" b="b"/>
              <a:pathLst>
                <a:path w="1989455" h="1951990">
                  <a:moveTo>
                    <a:pt x="691424" y="1933966"/>
                  </a:moveTo>
                  <a:lnTo>
                    <a:pt x="652842" y="1951427"/>
                  </a:lnTo>
                  <a:lnTo>
                    <a:pt x="620552" y="1938608"/>
                  </a:lnTo>
                  <a:lnTo>
                    <a:pt x="593583" y="1908990"/>
                  </a:lnTo>
                  <a:lnTo>
                    <a:pt x="570965" y="1876055"/>
                  </a:lnTo>
                  <a:lnTo>
                    <a:pt x="541623" y="1833926"/>
                  </a:lnTo>
                  <a:lnTo>
                    <a:pt x="511976" y="1792029"/>
                  </a:lnTo>
                  <a:lnTo>
                    <a:pt x="482049" y="1750347"/>
                  </a:lnTo>
                  <a:lnTo>
                    <a:pt x="451863" y="1708862"/>
                  </a:lnTo>
                  <a:lnTo>
                    <a:pt x="421443" y="1667556"/>
                  </a:lnTo>
                  <a:lnTo>
                    <a:pt x="390810" y="1626411"/>
                  </a:lnTo>
                  <a:lnTo>
                    <a:pt x="359988" y="1585408"/>
                  </a:lnTo>
                  <a:lnTo>
                    <a:pt x="328999" y="1544531"/>
                  </a:lnTo>
                  <a:lnTo>
                    <a:pt x="297868" y="1503760"/>
                  </a:lnTo>
                  <a:lnTo>
                    <a:pt x="266616" y="1463078"/>
                  </a:lnTo>
                  <a:lnTo>
                    <a:pt x="203844" y="1381908"/>
                  </a:lnTo>
                  <a:lnTo>
                    <a:pt x="77866" y="1219842"/>
                  </a:lnTo>
                  <a:lnTo>
                    <a:pt x="55231" y="1193320"/>
                  </a:lnTo>
                  <a:lnTo>
                    <a:pt x="27926" y="1159872"/>
                  </a:lnTo>
                  <a:lnTo>
                    <a:pt x="6123" y="1123291"/>
                  </a:lnTo>
                  <a:lnTo>
                    <a:pt x="0" y="1087370"/>
                  </a:lnTo>
                  <a:lnTo>
                    <a:pt x="19729" y="1055903"/>
                  </a:lnTo>
                  <a:lnTo>
                    <a:pt x="52285" y="1022042"/>
                  </a:lnTo>
                  <a:lnTo>
                    <a:pt x="93865" y="990776"/>
                  </a:lnTo>
                  <a:lnTo>
                    <a:pt x="137539" y="961726"/>
                  </a:lnTo>
                  <a:lnTo>
                    <a:pt x="176372" y="934509"/>
                  </a:lnTo>
                  <a:lnTo>
                    <a:pt x="376003" y="779482"/>
                  </a:lnTo>
                  <a:lnTo>
                    <a:pt x="495492" y="686172"/>
                  </a:lnTo>
                  <a:lnTo>
                    <a:pt x="574962" y="623749"/>
                  </a:lnTo>
                  <a:lnTo>
                    <a:pt x="654241" y="561102"/>
                  </a:lnTo>
                  <a:lnTo>
                    <a:pt x="733298" y="498186"/>
                  </a:lnTo>
                  <a:lnTo>
                    <a:pt x="812098" y="434957"/>
                  </a:lnTo>
                  <a:lnTo>
                    <a:pt x="851391" y="403210"/>
                  </a:lnTo>
                  <a:lnTo>
                    <a:pt x="890608" y="371369"/>
                  </a:lnTo>
                  <a:lnTo>
                    <a:pt x="929744" y="339427"/>
                  </a:lnTo>
                  <a:lnTo>
                    <a:pt x="968796" y="307378"/>
                  </a:lnTo>
                  <a:lnTo>
                    <a:pt x="1007759" y="275218"/>
                  </a:lnTo>
                  <a:lnTo>
                    <a:pt x="1046628" y="242940"/>
                  </a:lnTo>
                  <a:lnTo>
                    <a:pt x="1085401" y="210540"/>
                  </a:lnTo>
                  <a:lnTo>
                    <a:pt x="1124072" y="178010"/>
                  </a:lnTo>
                  <a:lnTo>
                    <a:pt x="1162638" y="145347"/>
                  </a:lnTo>
                  <a:lnTo>
                    <a:pt x="1201094" y="112544"/>
                  </a:lnTo>
                  <a:lnTo>
                    <a:pt x="1239436" y="79596"/>
                  </a:lnTo>
                  <a:lnTo>
                    <a:pt x="1277661" y="46497"/>
                  </a:lnTo>
                  <a:lnTo>
                    <a:pt x="1315764" y="13242"/>
                  </a:lnTo>
                  <a:lnTo>
                    <a:pt x="1352292" y="0"/>
                  </a:lnTo>
                  <a:lnTo>
                    <a:pt x="1386134" y="17193"/>
                  </a:lnTo>
                  <a:lnTo>
                    <a:pt x="1416030" y="51785"/>
                  </a:lnTo>
                  <a:lnTo>
                    <a:pt x="1440721" y="90734"/>
                  </a:lnTo>
                  <a:lnTo>
                    <a:pt x="1458947" y="121002"/>
                  </a:lnTo>
                  <a:lnTo>
                    <a:pt x="1486509" y="161634"/>
                  </a:lnTo>
                  <a:lnTo>
                    <a:pt x="1514262" y="202147"/>
                  </a:lnTo>
                  <a:lnTo>
                    <a:pt x="1542234" y="242515"/>
                  </a:lnTo>
                  <a:lnTo>
                    <a:pt x="1570454" y="282713"/>
                  </a:lnTo>
                  <a:lnTo>
                    <a:pt x="1598951" y="322714"/>
                  </a:lnTo>
                  <a:lnTo>
                    <a:pt x="1627752" y="362493"/>
                  </a:lnTo>
                  <a:lnTo>
                    <a:pt x="1656887" y="402025"/>
                  </a:lnTo>
                  <a:lnTo>
                    <a:pt x="1686384" y="441284"/>
                  </a:lnTo>
                  <a:lnTo>
                    <a:pt x="1716286" y="480238"/>
                  </a:lnTo>
                  <a:lnTo>
                    <a:pt x="1952394" y="784445"/>
                  </a:lnTo>
                  <a:lnTo>
                    <a:pt x="1975251" y="816333"/>
                  </a:lnTo>
                  <a:lnTo>
                    <a:pt x="1989069" y="847801"/>
                  </a:lnTo>
                  <a:lnTo>
                    <a:pt x="1986511" y="878996"/>
                  </a:lnTo>
                  <a:lnTo>
                    <a:pt x="1960242" y="910063"/>
                  </a:lnTo>
                  <a:lnTo>
                    <a:pt x="1756401" y="1066488"/>
                  </a:lnTo>
                  <a:lnTo>
                    <a:pt x="1512310" y="1254869"/>
                  </a:lnTo>
                  <a:lnTo>
                    <a:pt x="1431048" y="1317795"/>
                  </a:lnTo>
                  <a:lnTo>
                    <a:pt x="1390243" y="1349581"/>
                  </a:lnTo>
                  <a:lnTo>
                    <a:pt x="1349589" y="1381555"/>
                  </a:lnTo>
                  <a:lnTo>
                    <a:pt x="1309082" y="1413709"/>
                  </a:lnTo>
                  <a:lnTo>
                    <a:pt x="1268716" y="1446035"/>
                  </a:lnTo>
                  <a:lnTo>
                    <a:pt x="1228484" y="1478528"/>
                  </a:lnTo>
                  <a:lnTo>
                    <a:pt x="1188382" y="1511179"/>
                  </a:lnTo>
                  <a:lnTo>
                    <a:pt x="1148405" y="1543982"/>
                  </a:lnTo>
                  <a:lnTo>
                    <a:pt x="1108546" y="1576929"/>
                  </a:lnTo>
                  <a:lnTo>
                    <a:pt x="1068800" y="1610014"/>
                  </a:lnTo>
                  <a:lnTo>
                    <a:pt x="1029162" y="1643229"/>
                  </a:lnTo>
                  <a:lnTo>
                    <a:pt x="989627" y="1676567"/>
                  </a:lnTo>
                  <a:lnTo>
                    <a:pt x="950187" y="1710021"/>
                  </a:lnTo>
                  <a:lnTo>
                    <a:pt x="910840" y="1743584"/>
                  </a:lnTo>
                  <a:lnTo>
                    <a:pt x="871577" y="1777249"/>
                  </a:lnTo>
                  <a:lnTo>
                    <a:pt x="832395" y="1811008"/>
                  </a:lnTo>
                  <a:lnTo>
                    <a:pt x="761747" y="1872301"/>
                  </a:lnTo>
                  <a:lnTo>
                    <a:pt x="726537" y="1903071"/>
                  </a:lnTo>
                  <a:lnTo>
                    <a:pt x="691424" y="1933966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629232" y="4905397"/>
              <a:ext cx="1333500" cy="1228090"/>
            </a:xfrm>
            <a:custGeom>
              <a:avLst/>
              <a:gdLst/>
              <a:ahLst/>
              <a:cxnLst/>
              <a:rect l="l" t="t" r="r" b="b"/>
              <a:pathLst>
                <a:path w="1333500" h="1228089">
                  <a:moveTo>
                    <a:pt x="1111394" y="1201042"/>
                  </a:moveTo>
                  <a:lnTo>
                    <a:pt x="1065479" y="1217521"/>
                  </a:lnTo>
                  <a:lnTo>
                    <a:pt x="1015422" y="1225482"/>
                  </a:lnTo>
                  <a:lnTo>
                    <a:pt x="965115" y="1227925"/>
                  </a:lnTo>
                  <a:lnTo>
                    <a:pt x="918452" y="1227851"/>
                  </a:lnTo>
                  <a:lnTo>
                    <a:pt x="868134" y="1226631"/>
                  </a:lnTo>
                  <a:lnTo>
                    <a:pt x="817838" y="1223876"/>
                  </a:lnTo>
                  <a:lnTo>
                    <a:pt x="767591" y="1219759"/>
                  </a:lnTo>
                  <a:lnTo>
                    <a:pt x="717419" y="1214456"/>
                  </a:lnTo>
                  <a:lnTo>
                    <a:pt x="667348" y="1208140"/>
                  </a:lnTo>
                  <a:lnTo>
                    <a:pt x="617405" y="1200986"/>
                  </a:lnTo>
                  <a:lnTo>
                    <a:pt x="567616" y="1193168"/>
                  </a:lnTo>
                  <a:lnTo>
                    <a:pt x="518008" y="1184862"/>
                  </a:lnTo>
                  <a:lnTo>
                    <a:pt x="466939" y="1175825"/>
                  </a:lnTo>
                  <a:lnTo>
                    <a:pt x="415955" y="1166273"/>
                  </a:lnTo>
                  <a:lnTo>
                    <a:pt x="365064" y="1156210"/>
                  </a:lnTo>
                  <a:lnTo>
                    <a:pt x="314273" y="1145640"/>
                  </a:lnTo>
                  <a:lnTo>
                    <a:pt x="263590" y="1134566"/>
                  </a:lnTo>
                  <a:lnTo>
                    <a:pt x="213024" y="1122992"/>
                  </a:lnTo>
                  <a:lnTo>
                    <a:pt x="162582" y="1110922"/>
                  </a:lnTo>
                  <a:lnTo>
                    <a:pt x="77830" y="1085240"/>
                  </a:lnTo>
                  <a:lnTo>
                    <a:pt x="24589" y="1069362"/>
                  </a:lnTo>
                  <a:lnTo>
                    <a:pt x="0" y="1063162"/>
                  </a:lnTo>
                  <a:lnTo>
                    <a:pt x="15167" y="1057972"/>
                  </a:lnTo>
                  <a:lnTo>
                    <a:pt x="40165" y="1057720"/>
                  </a:lnTo>
                  <a:lnTo>
                    <a:pt x="65729" y="1059657"/>
                  </a:lnTo>
                  <a:lnTo>
                    <a:pt x="82592" y="1061034"/>
                  </a:lnTo>
                  <a:lnTo>
                    <a:pt x="190196" y="1062769"/>
                  </a:lnTo>
                  <a:lnTo>
                    <a:pt x="244012" y="1063360"/>
                  </a:lnTo>
                  <a:lnTo>
                    <a:pt x="297846" y="1063511"/>
                  </a:lnTo>
                  <a:lnTo>
                    <a:pt x="348570" y="1063294"/>
                  </a:lnTo>
                  <a:lnTo>
                    <a:pt x="399545" y="1062722"/>
                  </a:lnTo>
                  <a:lnTo>
                    <a:pt x="450678" y="1061587"/>
                  </a:lnTo>
                  <a:lnTo>
                    <a:pt x="501877" y="1059679"/>
                  </a:lnTo>
                  <a:lnTo>
                    <a:pt x="553051" y="1056790"/>
                  </a:lnTo>
                  <a:lnTo>
                    <a:pt x="604105" y="1052712"/>
                  </a:lnTo>
                  <a:lnTo>
                    <a:pt x="654948" y="1047237"/>
                  </a:lnTo>
                  <a:lnTo>
                    <a:pt x="705488" y="1040157"/>
                  </a:lnTo>
                  <a:lnTo>
                    <a:pt x="755631" y="1031262"/>
                  </a:lnTo>
                  <a:lnTo>
                    <a:pt x="805287" y="1020345"/>
                  </a:lnTo>
                  <a:lnTo>
                    <a:pt x="856228" y="1004474"/>
                  </a:lnTo>
                  <a:lnTo>
                    <a:pt x="901004" y="983502"/>
                  </a:lnTo>
                  <a:lnTo>
                    <a:pt x="940252" y="957830"/>
                  </a:lnTo>
                  <a:lnTo>
                    <a:pt x="974607" y="927858"/>
                  </a:lnTo>
                  <a:lnTo>
                    <a:pt x="1004705" y="893989"/>
                  </a:lnTo>
                  <a:lnTo>
                    <a:pt x="1031183" y="856621"/>
                  </a:lnTo>
                  <a:lnTo>
                    <a:pt x="1054675" y="816157"/>
                  </a:lnTo>
                  <a:lnTo>
                    <a:pt x="1075818" y="772998"/>
                  </a:lnTo>
                  <a:lnTo>
                    <a:pt x="1095247" y="727543"/>
                  </a:lnTo>
                  <a:lnTo>
                    <a:pt x="1113599" y="680195"/>
                  </a:lnTo>
                  <a:lnTo>
                    <a:pt x="1131510" y="631353"/>
                  </a:lnTo>
                  <a:lnTo>
                    <a:pt x="1148960" y="581962"/>
                  </a:lnTo>
                  <a:lnTo>
                    <a:pt x="1165696" y="532329"/>
                  </a:lnTo>
                  <a:lnTo>
                    <a:pt x="1181794" y="482484"/>
                  </a:lnTo>
                  <a:lnTo>
                    <a:pt x="1197329" y="432458"/>
                  </a:lnTo>
                  <a:lnTo>
                    <a:pt x="1212378" y="382279"/>
                  </a:lnTo>
                  <a:lnTo>
                    <a:pt x="1227016" y="331978"/>
                  </a:lnTo>
                  <a:lnTo>
                    <a:pt x="1241320" y="281584"/>
                  </a:lnTo>
                  <a:lnTo>
                    <a:pt x="1255366" y="231128"/>
                  </a:lnTo>
                  <a:lnTo>
                    <a:pt x="1265781" y="200006"/>
                  </a:lnTo>
                  <a:lnTo>
                    <a:pt x="1285009" y="144146"/>
                  </a:lnTo>
                  <a:lnTo>
                    <a:pt x="1305847" y="80735"/>
                  </a:lnTo>
                  <a:lnTo>
                    <a:pt x="1321092" y="26959"/>
                  </a:lnTo>
                  <a:lnTo>
                    <a:pt x="1323538" y="0"/>
                  </a:lnTo>
                  <a:lnTo>
                    <a:pt x="1333202" y="32428"/>
                  </a:lnTo>
                  <a:lnTo>
                    <a:pt x="1333443" y="78770"/>
                  </a:lnTo>
                  <a:lnTo>
                    <a:pt x="1326750" y="160607"/>
                  </a:lnTo>
                  <a:lnTo>
                    <a:pt x="1325483" y="210891"/>
                  </a:lnTo>
                  <a:lnTo>
                    <a:pt x="1323738" y="261167"/>
                  </a:lnTo>
                  <a:lnTo>
                    <a:pt x="1321522" y="311430"/>
                  </a:lnTo>
                  <a:lnTo>
                    <a:pt x="1318838" y="361672"/>
                  </a:lnTo>
                  <a:lnTo>
                    <a:pt x="1315694" y="411887"/>
                  </a:lnTo>
                  <a:lnTo>
                    <a:pt x="1312093" y="462070"/>
                  </a:lnTo>
                  <a:lnTo>
                    <a:pt x="1308042" y="512214"/>
                  </a:lnTo>
                  <a:lnTo>
                    <a:pt x="1303689" y="560805"/>
                  </a:lnTo>
                  <a:lnTo>
                    <a:pt x="1298877" y="609391"/>
                  </a:lnTo>
                  <a:lnTo>
                    <a:pt x="1293516" y="657939"/>
                  </a:lnTo>
                  <a:lnTo>
                    <a:pt x="1287515" y="706416"/>
                  </a:lnTo>
                  <a:lnTo>
                    <a:pt x="1280783" y="754791"/>
                  </a:lnTo>
                  <a:lnTo>
                    <a:pt x="1273230" y="803029"/>
                  </a:lnTo>
                  <a:lnTo>
                    <a:pt x="1264765" y="851099"/>
                  </a:lnTo>
                  <a:lnTo>
                    <a:pt x="1255298" y="898968"/>
                  </a:lnTo>
                  <a:lnTo>
                    <a:pt x="1245435" y="945702"/>
                  </a:lnTo>
                  <a:lnTo>
                    <a:pt x="1233965" y="994547"/>
                  </a:lnTo>
                  <a:lnTo>
                    <a:pt x="1219751" y="1043604"/>
                  </a:lnTo>
                  <a:lnTo>
                    <a:pt x="1201655" y="1090972"/>
                  </a:lnTo>
                  <a:lnTo>
                    <a:pt x="1178542" y="1134751"/>
                  </a:lnTo>
                  <a:lnTo>
                    <a:pt x="1149274" y="1173043"/>
                  </a:lnTo>
                  <a:lnTo>
                    <a:pt x="1111394" y="1201042"/>
                  </a:lnTo>
                  <a:close/>
                </a:path>
              </a:pathLst>
            </a:custGeom>
            <a:solidFill>
              <a:srgbClr val="CFCA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2629293" y="5963823"/>
              <a:ext cx="48260" cy="5080"/>
            </a:xfrm>
            <a:custGeom>
              <a:avLst/>
              <a:gdLst/>
              <a:ahLst/>
              <a:cxnLst/>
              <a:rect l="l" t="t" r="r" b="b"/>
              <a:pathLst>
                <a:path w="48259" h="5079">
                  <a:moveTo>
                    <a:pt x="24641" y="1034"/>
                  </a:moveTo>
                  <a:lnTo>
                    <a:pt x="24448" y="1125"/>
                  </a:lnTo>
                  <a:lnTo>
                    <a:pt x="10567" y="3183"/>
                  </a:lnTo>
                  <a:lnTo>
                    <a:pt x="0" y="4606"/>
                  </a:lnTo>
                  <a:lnTo>
                    <a:pt x="9447" y="1603"/>
                  </a:lnTo>
                  <a:lnTo>
                    <a:pt x="24641" y="1034"/>
                  </a:lnTo>
                  <a:close/>
                </a:path>
                <a:path w="48259" h="5079">
                  <a:moveTo>
                    <a:pt x="48004" y="2134"/>
                  </a:moveTo>
                  <a:lnTo>
                    <a:pt x="39246" y="1643"/>
                  </a:lnTo>
                  <a:lnTo>
                    <a:pt x="24614" y="1047"/>
                  </a:lnTo>
                  <a:lnTo>
                    <a:pt x="39388" y="0"/>
                  </a:lnTo>
                  <a:lnTo>
                    <a:pt x="48004" y="2134"/>
                  </a:lnTo>
                  <a:close/>
                </a:path>
              </a:pathLst>
            </a:custGeom>
            <a:solidFill>
              <a:srgbClr val="D6CC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629279" y="4905383"/>
              <a:ext cx="1332230" cy="1086485"/>
            </a:xfrm>
            <a:custGeom>
              <a:avLst/>
              <a:gdLst/>
              <a:ahLst/>
              <a:cxnLst/>
              <a:rect l="l" t="t" r="r" b="b"/>
              <a:pathLst>
                <a:path w="1332230" h="1086485">
                  <a:moveTo>
                    <a:pt x="909573" y="1033063"/>
                  </a:moveTo>
                  <a:lnTo>
                    <a:pt x="861795" y="1048924"/>
                  </a:lnTo>
                  <a:lnTo>
                    <a:pt x="811335" y="1059960"/>
                  </a:lnTo>
                  <a:lnTo>
                    <a:pt x="759520" y="1067116"/>
                  </a:lnTo>
                  <a:lnTo>
                    <a:pt x="707672" y="1071334"/>
                  </a:lnTo>
                  <a:lnTo>
                    <a:pt x="657116" y="1073558"/>
                  </a:lnTo>
                  <a:lnTo>
                    <a:pt x="512411" y="1077075"/>
                  </a:lnTo>
                  <a:lnTo>
                    <a:pt x="459646" y="1077680"/>
                  </a:lnTo>
                  <a:lnTo>
                    <a:pt x="406878" y="1077856"/>
                  </a:lnTo>
                  <a:lnTo>
                    <a:pt x="301337" y="1077904"/>
                  </a:lnTo>
                  <a:lnTo>
                    <a:pt x="248567" y="1078266"/>
                  </a:lnTo>
                  <a:lnTo>
                    <a:pt x="195799" y="1079182"/>
                  </a:lnTo>
                  <a:lnTo>
                    <a:pt x="152285" y="1082564"/>
                  </a:lnTo>
                  <a:lnTo>
                    <a:pt x="92902" y="1086219"/>
                  </a:lnTo>
                  <a:lnTo>
                    <a:pt x="36017" y="1082561"/>
                  </a:lnTo>
                  <a:lnTo>
                    <a:pt x="0" y="1064015"/>
                  </a:lnTo>
                  <a:lnTo>
                    <a:pt x="32893" y="1069087"/>
                  </a:lnTo>
                  <a:lnTo>
                    <a:pt x="97578" y="1068095"/>
                  </a:lnTo>
                  <a:lnTo>
                    <a:pt x="164556" y="1064814"/>
                  </a:lnTo>
                  <a:lnTo>
                    <a:pt x="204328" y="1063019"/>
                  </a:lnTo>
                  <a:lnTo>
                    <a:pt x="254027" y="1063453"/>
                  </a:lnTo>
                  <a:lnTo>
                    <a:pt x="303730" y="1063514"/>
                  </a:lnTo>
                  <a:lnTo>
                    <a:pt x="353431" y="1063125"/>
                  </a:lnTo>
                  <a:lnTo>
                    <a:pt x="403120" y="1062207"/>
                  </a:lnTo>
                  <a:lnTo>
                    <a:pt x="452791" y="1060680"/>
                  </a:lnTo>
                  <a:lnTo>
                    <a:pt x="502437" y="1058465"/>
                  </a:lnTo>
                  <a:lnTo>
                    <a:pt x="595029" y="1054001"/>
                  </a:lnTo>
                  <a:lnTo>
                    <a:pt x="645341" y="1050720"/>
                  </a:lnTo>
                  <a:lnTo>
                    <a:pt x="696878" y="1045830"/>
                  </a:lnTo>
                  <a:lnTo>
                    <a:pt x="748549" y="1038647"/>
                  </a:lnTo>
                  <a:lnTo>
                    <a:pt x="799268" y="1028488"/>
                  </a:lnTo>
                  <a:lnTo>
                    <a:pt x="847943" y="1014672"/>
                  </a:lnTo>
                  <a:lnTo>
                    <a:pt x="893486" y="996514"/>
                  </a:lnTo>
                  <a:lnTo>
                    <a:pt x="934808" y="973333"/>
                  </a:lnTo>
                  <a:lnTo>
                    <a:pt x="970819" y="944446"/>
                  </a:lnTo>
                  <a:lnTo>
                    <a:pt x="1002238" y="909560"/>
                  </a:lnTo>
                  <a:lnTo>
                    <a:pt x="1030407" y="870703"/>
                  </a:lnTo>
                  <a:lnTo>
                    <a:pt x="1055647" y="828551"/>
                  </a:lnTo>
                  <a:lnTo>
                    <a:pt x="1078279" y="783781"/>
                  </a:lnTo>
                  <a:lnTo>
                    <a:pt x="1098624" y="737070"/>
                  </a:lnTo>
                  <a:lnTo>
                    <a:pt x="1117002" y="689095"/>
                  </a:lnTo>
                  <a:lnTo>
                    <a:pt x="1133734" y="640532"/>
                  </a:lnTo>
                  <a:lnTo>
                    <a:pt x="1149141" y="592060"/>
                  </a:lnTo>
                  <a:lnTo>
                    <a:pt x="1163544" y="544354"/>
                  </a:lnTo>
                  <a:lnTo>
                    <a:pt x="1177264" y="498092"/>
                  </a:lnTo>
                  <a:lnTo>
                    <a:pt x="1204516" y="408419"/>
                  </a:lnTo>
                  <a:lnTo>
                    <a:pt x="1218045" y="362778"/>
                  </a:lnTo>
                  <a:lnTo>
                    <a:pt x="1231260" y="317046"/>
                  </a:lnTo>
                  <a:lnTo>
                    <a:pt x="1244214" y="271240"/>
                  </a:lnTo>
                  <a:lnTo>
                    <a:pt x="1256959" y="225377"/>
                  </a:lnTo>
                  <a:lnTo>
                    <a:pt x="1269547" y="179476"/>
                  </a:lnTo>
                  <a:lnTo>
                    <a:pt x="1281507" y="144499"/>
                  </a:lnTo>
                  <a:lnTo>
                    <a:pt x="1301821" y="86381"/>
                  </a:lnTo>
                  <a:lnTo>
                    <a:pt x="1319492" y="29943"/>
                  </a:lnTo>
                  <a:lnTo>
                    <a:pt x="1323523" y="0"/>
                  </a:lnTo>
                  <a:lnTo>
                    <a:pt x="1332134" y="43101"/>
                  </a:lnTo>
                  <a:lnTo>
                    <a:pt x="1320162" y="100031"/>
                  </a:lnTo>
                  <a:lnTo>
                    <a:pt x="1299937" y="157313"/>
                  </a:lnTo>
                  <a:lnTo>
                    <a:pt x="1283786" y="201475"/>
                  </a:lnTo>
                  <a:lnTo>
                    <a:pt x="1269198" y="250762"/>
                  </a:lnTo>
                  <a:lnTo>
                    <a:pt x="1255002" y="300160"/>
                  </a:lnTo>
                  <a:lnTo>
                    <a:pt x="1227102" y="399098"/>
                  </a:lnTo>
                  <a:lnTo>
                    <a:pt x="1213057" y="448542"/>
                  </a:lnTo>
                  <a:lnTo>
                    <a:pt x="1200236" y="494127"/>
                  </a:lnTo>
                  <a:lnTo>
                    <a:pt x="1187377" y="540648"/>
                  </a:lnTo>
                  <a:lnTo>
                    <a:pt x="1174198" y="587776"/>
                  </a:lnTo>
                  <a:lnTo>
                    <a:pt x="1160420" y="635181"/>
                  </a:lnTo>
                  <a:lnTo>
                    <a:pt x="1145760" y="682535"/>
                  </a:lnTo>
                  <a:lnTo>
                    <a:pt x="1129940" y="729506"/>
                  </a:lnTo>
                  <a:lnTo>
                    <a:pt x="1112677" y="775766"/>
                  </a:lnTo>
                  <a:lnTo>
                    <a:pt x="1093691" y="820986"/>
                  </a:lnTo>
                  <a:lnTo>
                    <a:pt x="1072703" y="864836"/>
                  </a:lnTo>
                  <a:lnTo>
                    <a:pt x="1049430" y="906987"/>
                  </a:lnTo>
                  <a:lnTo>
                    <a:pt x="1023592" y="947108"/>
                  </a:lnTo>
                  <a:lnTo>
                    <a:pt x="991796" y="983099"/>
                  </a:lnTo>
                  <a:lnTo>
                    <a:pt x="953348" y="1011436"/>
                  </a:lnTo>
                  <a:lnTo>
                    <a:pt x="909573" y="1033063"/>
                  </a:lnTo>
                  <a:close/>
                </a:path>
              </a:pathLst>
            </a:custGeom>
            <a:solidFill>
              <a:srgbClr val="857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677273" y="4663450"/>
              <a:ext cx="1329055" cy="1305560"/>
            </a:xfrm>
            <a:custGeom>
              <a:avLst/>
              <a:gdLst/>
              <a:ahLst/>
              <a:cxnLst/>
              <a:rect l="l" t="t" r="r" b="b"/>
              <a:pathLst>
                <a:path w="1329055" h="1305560">
                  <a:moveTo>
                    <a:pt x="1253443" y="299344"/>
                  </a:moveTo>
                  <a:lnTo>
                    <a:pt x="1328912" y="0"/>
                  </a:lnTo>
                  <a:lnTo>
                    <a:pt x="1258217" y="280790"/>
                  </a:lnTo>
                  <a:lnTo>
                    <a:pt x="1253443" y="299344"/>
                  </a:lnTo>
                  <a:close/>
                </a:path>
                <a:path w="1329055" h="1305560">
                  <a:moveTo>
                    <a:pt x="1141307" y="732572"/>
                  </a:moveTo>
                  <a:lnTo>
                    <a:pt x="1153130" y="691064"/>
                  </a:lnTo>
                  <a:lnTo>
                    <a:pt x="1166824" y="640940"/>
                  </a:lnTo>
                  <a:lnTo>
                    <a:pt x="1179945" y="590780"/>
                  </a:lnTo>
                  <a:lnTo>
                    <a:pt x="1224684" y="413352"/>
                  </a:lnTo>
                  <a:lnTo>
                    <a:pt x="1180202" y="590659"/>
                  </a:lnTo>
                  <a:lnTo>
                    <a:pt x="1167066" y="640826"/>
                  </a:lnTo>
                  <a:lnTo>
                    <a:pt x="1153349" y="690962"/>
                  </a:lnTo>
                  <a:lnTo>
                    <a:pt x="1141307" y="732572"/>
                  </a:lnTo>
                  <a:close/>
                </a:path>
                <a:path w="1329055" h="1305560">
                  <a:moveTo>
                    <a:pt x="1125257" y="784985"/>
                  </a:moveTo>
                  <a:lnTo>
                    <a:pt x="1138690" y="741108"/>
                  </a:lnTo>
                  <a:lnTo>
                    <a:pt x="1136386" y="748969"/>
                  </a:lnTo>
                  <a:lnTo>
                    <a:pt x="1125257" y="784985"/>
                  </a:lnTo>
                  <a:close/>
                </a:path>
                <a:path w="1329055" h="1305560">
                  <a:moveTo>
                    <a:pt x="1123530" y="790566"/>
                  </a:moveTo>
                  <a:lnTo>
                    <a:pt x="1123547" y="790096"/>
                  </a:lnTo>
                  <a:lnTo>
                    <a:pt x="1125029" y="785666"/>
                  </a:lnTo>
                  <a:lnTo>
                    <a:pt x="1123695" y="790026"/>
                  </a:lnTo>
                  <a:lnTo>
                    <a:pt x="1123449" y="790604"/>
                  </a:lnTo>
                  <a:close/>
                </a:path>
                <a:path w="1329055" h="1305560">
                  <a:moveTo>
                    <a:pt x="165456" y="1304270"/>
                  </a:moveTo>
                  <a:lnTo>
                    <a:pt x="0" y="1302500"/>
                  </a:lnTo>
                  <a:lnTo>
                    <a:pt x="40958" y="1296327"/>
                  </a:lnTo>
                  <a:lnTo>
                    <a:pt x="88421" y="1297850"/>
                  </a:lnTo>
                  <a:lnTo>
                    <a:pt x="136307" y="1302356"/>
                  </a:lnTo>
                  <a:lnTo>
                    <a:pt x="165456" y="1304270"/>
                  </a:lnTo>
                  <a:close/>
                </a:path>
                <a:path w="1329055" h="1305560">
                  <a:moveTo>
                    <a:pt x="472633" y="1300656"/>
                  </a:moveTo>
                  <a:lnTo>
                    <a:pt x="344189" y="1304335"/>
                  </a:lnTo>
                  <a:lnTo>
                    <a:pt x="288978" y="1305185"/>
                  </a:lnTo>
                  <a:lnTo>
                    <a:pt x="233757" y="1305414"/>
                  </a:lnTo>
                  <a:lnTo>
                    <a:pt x="178537" y="1305129"/>
                  </a:lnTo>
                  <a:lnTo>
                    <a:pt x="165456" y="1304270"/>
                  </a:lnTo>
                  <a:lnTo>
                    <a:pt x="252497" y="1304829"/>
                  </a:lnTo>
                  <a:lnTo>
                    <a:pt x="302980" y="1304646"/>
                  </a:lnTo>
                  <a:lnTo>
                    <a:pt x="353467" y="1303929"/>
                  </a:lnTo>
                  <a:lnTo>
                    <a:pt x="472633" y="1300656"/>
                  </a:lnTo>
                  <a:close/>
                </a:path>
                <a:path w="1329055" h="1305560">
                  <a:moveTo>
                    <a:pt x="837996" y="1241571"/>
                  </a:moveTo>
                  <a:lnTo>
                    <a:pt x="837843" y="1241643"/>
                  </a:lnTo>
                  <a:lnTo>
                    <a:pt x="875246" y="1222016"/>
                  </a:lnTo>
                  <a:lnTo>
                    <a:pt x="837996" y="1241571"/>
                  </a:lnTo>
                  <a:close/>
                </a:path>
              </a:pathLst>
            </a:custGeom>
            <a:solidFill>
              <a:srgbClr val="DED3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629334" y="4905505"/>
              <a:ext cx="1322705" cy="1063625"/>
            </a:xfrm>
            <a:custGeom>
              <a:avLst/>
              <a:gdLst/>
              <a:ahLst/>
              <a:cxnLst/>
              <a:rect l="l" t="t" r="r" b="b"/>
              <a:pathLst>
                <a:path w="1322705" h="1063625">
                  <a:moveTo>
                    <a:pt x="1303233" y="56430"/>
                  </a:moveTo>
                  <a:lnTo>
                    <a:pt x="1306441" y="42276"/>
                  </a:lnTo>
                  <a:lnTo>
                    <a:pt x="1309779" y="26593"/>
                  </a:lnTo>
                  <a:lnTo>
                    <a:pt x="1314592" y="11722"/>
                  </a:lnTo>
                  <a:lnTo>
                    <a:pt x="1322225" y="0"/>
                  </a:lnTo>
                  <a:lnTo>
                    <a:pt x="1306480" y="46990"/>
                  </a:lnTo>
                  <a:lnTo>
                    <a:pt x="1303233" y="56430"/>
                  </a:lnTo>
                  <a:close/>
                </a:path>
                <a:path w="1322705" h="1063625">
                  <a:moveTo>
                    <a:pt x="47940" y="1060439"/>
                  </a:moveTo>
                  <a:lnTo>
                    <a:pt x="23977" y="1062448"/>
                  </a:lnTo>
                  <a:lnTo>
                    <a:pt x="6790" y="1063516"/>
                  </a:lnTo>
                  <a:lnTo>
                    <a:pt x="0" y="1062921"/>
                  </a:lnTo>
                  <a:lnTo>
                    <a:pt x="9439" y="1059921"/>
                  </a:lnTo>
                  <a:lnTo>
                    <a:pt x="24447" y="1059358"/>
                  </a:lnTo>
                  <a:lnTo>
                    <a:pt x="39216" y="1059955"/>
                  </a:lnTo>
                  <a:lnTo>
                    <a:pt x="47940" y="1060439"/>
                  </a:lnTo>
                  <a:close/>
                </a:path>
              </a:pathLst>
            </a:custGeom>
            <a:solidFill>
              <a:srgbClr val="D5CB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3189915" y="6774902"/>
              <a:ext cx="19685" cy="26034"/>
            </a:xfrm>
            <a:custGeom>
              <a:avLst/>
              <a:gdLst/>
              <a:ahLst/>
              <a:cxnLst/>
              <a:rect l="l" t="t" r="r" b="b"/>
              <a:pathLst>
                <a:path w="19684" h="26034">
                  <a:moveTo>
                    <a:pt x="19570" y="23917"/>
                  </a:moveTo>
                  <a:lnTo>
                    <a:pt x="5182" y="25580"/>
                  </a:lnTo>
                  <a:lnTo>
                    <a:pt x="2311" y="19622"/>
                  </a:lnTo>
                  <a:lnTo>
                    <a:pt x="587" y="13377"/>
                  </a:lnTo>
                  <a:lnTo>
                    <a:pt x="0" y="6838"/>
                  </a:lnTo>
                  <a:lnTo>
                    <a:pt x="539" y="0"/>
                  </a:lnTo>
                  <a:lnTo>
                    <a:pt x="4136" y="3130"/>
                  </a:lnTo>
                  <a:lnTo>
                    <a:pt x="14851" y="13768"/>
                  </a:lnTo>
                  <a:lnTo>
                    <a:pt x="19570" y="23917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192679" y="6114078"/>
              <a:ext cx="142240" cy="668655"/>
            </a:xfrm>
            <a:custGeom>
              <a:avLst/>
              <a:gdLst/>
              <a:ahLst/>
              <a:cxnLst/>
              <a:rect l="l" t="t" r="r" b="b"/>
              <a:pathLst>
                <a:path w="142240" h="668654">
                  <a:moveTo>
                    <a:pt x="12177" y="668653"/>
                  </a:moveTo>
                  <a:lnTo>
                    <a:pt x="3430" y="656409"/>
                  </a:lnTo>
                  <a:lnTo>
                    <a:pt x="0" y="629565"/>
                  </a:lnTo>
                  <a:lnTo>
                    <a:pt x="1164" y="590403"/>
                  </a:lnTo>
                  <a:lnTo>
                    <a:pt x="6204" y="541209"/>
                  </a:lnTo>
                  <a:lnTo>
                    <a:pt x="14398" y="484266"/>
                  </a:lnTo>
                  <a:lnTo>
                    <a:pt x="25026" y="421859"/>
                  </a:lnTo>
                  <a:lnTo>
                    <a:pt x="37368" y="356272"/>
                  </a:lnTo>
                  <a:lnTo>
                    <a:pt x="50703" y="289789"/>
                  </a:lnTo>
                  <a:lnTo>
                    <a:pt x="64312" y="224695"/>
                  </a:lnTo>
                  <a:lnTo>
                    <a:pt x="99570" y="60586"/>
                  </a:lnTo>
                  <a:lnTo>
                    <a:pt x="107066" y="23889"/>
                  </a:lnTo>
                  <a:lnTo>
                    <a:pt x="111232" y="0"/>
                  </a:lnTo>
                  <a:lnTo>
                    <a:pt x="141960" y="3832"/>
                  </a:lnTo>
                  <a:lnTo>
                    <a:pt x="127915" y="105518"/>
                  </a:lnTo>
                  <a:lnTo>
                    <a:pt x="120629" y="157130"/>
                  </a:lnTo>
                  <a:lnTo>
                    <a:pt x="113022" y="209072"/>
                  </a:lnTo>
                  <a:lnTo>
                    <a:pt x="104986" y="261205"/>
                  </a:lnTo>
                  <a:lnTo>
                    <a:pt x="96411" y="313393"/>
                  </a:lnTo>
                  <a:lnTo>
                    <a:pt x="87189" y="365496"/>
                  </a:lnTo>
                  <a:lnTo>
                    <a:pt x="77211" y="417379"/>
                  </a:lnTo>
                  <a:lnTo>
                    <a:pt x="66369" y="468902"/>
                  </a:lnTo>
                  <a:lnTo>
                    <a:pt x="54553" y="519929"/>
                  </a:lnTo>
                  <a:lnTo>
                    <a:pt x="41655" y="570321"/>
                  </a:lnTo>
                  <a:lnTo>
                    <a:pt x="27566" y="619942"/>
                  </a:lnTo>
                  <a:lnTo>
                    <a:pt x="12177" y="668653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3303877" y="5973451"/>
              <a:ext cx="43815" cy="140970"/>
            </a:xfrm>
            <a:custGeom>
              <a:avLst/>
              <a:gdLst/>
              <a:ahLst/>
              <a:cxnLst/>
              <a:rect l="l" t="t" r="r" b="b"/>
              <a:pathLst>
                <a:path w="43815" h="140970">
                  <a:moveTo>
                    <a:pt x="28229" y="135007"/>
                  </a:moveTo>
                  <a:lnTo>
                    <a:pt x="0" y="140607"/>
                  </a:lnTo>
                  <a:lnTo>
                    <a:pt x="3416" y="104980"/>
                  </a:lnTo>
                  <a:lnTo>
                    <a:pt x="6682" y="68561"/>
                  </a:lnTo>
                  <a:lnTo>
                    <a:pt x="13284" y="33013"/>
                  </a:lnTo>
                  <a:lnTo>
                    <a:pt x="26703" y="0"/>
                  </a:lnTo>
                  <a:lnTo>
                    <a:pt x="39381" y="3765"/>
                  </a:lnTo>
                  <a:lnTo>
                    <a:pt x="43474" y="15575"/>
                  </a:lnTo>
                  <a:lnTo>
                    <a:pt x="42793" y="31437"/>
                  </a:lnTo>
                  <a:lnTo>
                    <a:pt x="41146" y="47363"/>
                  </a:lnTo>
                  <a:lnTo>
                    <a:pt x="41030" y="81123"/>
                  </a:lnTo>
                  <a:lnTo>
                    <a:pt x="39315" y="112758"/>
                  </a:lnTo>
                  <a:lnTo>
                    <a:pt x="28229" y="135007"/>
                  </a:lnTo>
                  <a:close/>
                </a:path>
              </a:pathLst>
            </a:custGeom>
            <a:solidFill>
              <a:srgbClr val="FEF2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331031" y="5963776"/>
              <a:ext cx="13335" cy="10795"/>
            </a:xfrm>
            <a:custGeom>
              <a:avLst/>
              <a:gdLst/>
              <a:ahLst/>
              <a:cxnLst/>
              <a:rect l="l" t="t" r="r" b="b"/>
              <a:pathLst>
                <a:path w="13334" h="10795">
                  <a:moveTo>
                    <a:pt x="12722" y="8478"/>
                  </a:moveTo>
                  <a:lnTo>
                    <a:pt x="4413" y="10775"/>
                  </a:lnTo>
                  <a:lnTo>
                    <a:pt x="172" y="10750"/>
                  </a:lnTo>
                  <a:lnTo>
                    <a:pt x="0" y="8401"/>
                  </a:lnTo>
                  <a:lnTo>
                    <a:pt x="3894" y="3726"/>
                  </a:lnTo>
                  <a:lnTo>
                    <a:pt x="8344" y="0"/>
                  </a:lnTo>
                  <a:lnTo>
                    <a:pt x="11308" y="1587"/>
                  </a:lnTo>
                  <a:lnTo>
                    <a:pt x="12722" y="8478"/>
                  </a:lnTo>
                  <a:close/>
                </a:path>
              </a:pathLst>
            </a:custGeom>
            <a:solidFill>
              <a:srgbClr val="E9DE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159993" y="6743005"/>
              <a:ext cx="16510" cy="62230"/>
            </a:xfrm>
            <a:custGeom>
              <a:avLst/>
              <a:gdLst/>
              <a:ahLst/>
              <a:cxnLst/>
              <a:rect l="l" t="t" r="r" b="b"/>
              <a:pathLst>
                <a:path w="16509" h="62229">
                  <a:moveTo>
                    <a:pt x="3341" y="62097"/>
                  </a:moveTo>
                  <a:lnTo>
                    <a:pt x="0" y="51383"/>
                  </a:lnTo>
                  <a:lnTo>
                    <a:pt x="1190" y="29609"/>
                  </a:lnTo>
                  <a:lnTo>
                    <a:pt x="3971" y="8555"/>
                  </a:lnTo>
                  <a:lnTo>
                    <a:pt x="5398" y="0"/>
                  </a:lnTo>
                  <a:lnTo>
                    <a:pt x="11496" y="14815"/>
                  </a:lnTo>
                  <a:lnTo>
                    <a:pt x="16066" y="36705"/>
                  </a:lnTo>
                  <a:lnTo>
                    <a:pt x="14787" y="55767"/>
                  </a:lnTo>
                  <a:lnTo>
                    <a:pt x="3341" y="62097"/>
                  </a:lnTo>
                  <a:close/>
                </a:path>
              </a:pathLst>
            </a:custGeom>
            <a:solidFill>
              <a:srgbClr val="FFFA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167301" y="6110541"/>
              <a:ext cx="111125" cy="654050"/>
            </a:xfrm>
            <a:custGeom>
              <a:avLst/>
              <a:gdLst/>
              <a:ahLst/>
              <a:cxnLst/>
              <a:rect l="l" t="t" r="r" b="b"/>
              <a:pathLst>
                <a:path w="111125" h="654050">
                  <a:moveTo>
                    <a:pt x="94391" y="99069"/>
                  </a:moveTo>
                  <a:lnTo>
                    <a:pt x="97243" y="78976"/>
                  </a:lnTo>
                  <a:lnTo>
                    <a:pt x="103490" y="36959"/>
                  </a:lnTo>
                  <a:lnTo>
                    <a:pt x="108028" y="9645"/>
                  </a:lnTo>
                  <a:lnTo>
                    <a:pt x="110532" y="0"/>
                  </a:lnTo>
                  <a:lnTo>
                    <a:pt x="102178" y="52768"/>
                  </a:lnTo>
                  <a:lnTo>
                    <a:pt x="94391" y="99069"/>
                  </a:lnTo>
                  <a:close/>
                </a:path>
                <a:path w="111125" h="654050">
                  <a:moveTo>
                    <a:pt x="12492" y="653691"/>
                  </a:moveTo>
                  <a:lnTo>
                    <a:pt x="0" y="616819"/>
                  </a:lnTo>
                  <a:lnTo>
                    <a:pt x="100" y="568471"/>
                  </a:lnTo>
                  <a:lnTo>
                    <a:pt x="8710" y="514030"/>
                  </a:lnTo>
                  <a:lnTo>
                    <a:pt x="21743" y="458879"/>
                  </a:lnTo>
                  <a:lnTo>
                    <a:pt x="35114" y="408400"/>
                  </a:lnTo>
                  <a:lnTo>
                    <a:pt x="44738" y="367976"/>
                  </a:lnTo>
                  <a:lnTo>
                    <a:pt x="74458" y="210549"/>
                  </a:lnTo>
                  <a:lnTo>
                    <a:pt x="84048" y="158022"/>
                  </a:lnTo>
                  <a:lnTo>
                    <a:pt x="93320" y="105435"/>
                  </a:lnTo>
                  <a:lnTo>
                    <a:pt x="94391" y="99069"/>
                  </a:lnTo>
                  <a:lnTo>
                    <a:pt x="51779" y="405538"/>
                  </a:lnTo>
                  <a:lnTo>
                    <a:pt x="42123" y="473334"/>
                  </a:lnTo>
                  <a:lnTo>
                    <a:pt x="33040" y="535020"/>
                  </a:lnTo>
                  <a:lnTo>
                    <a:pt x="24857" y="587624"/>
                  </a:lnTo>
                  <a:lnTo>
                    <a:pt x="17899" y="628172"/>
                  </a:lnTo>
                  <a:lnTo>
                    <a:pt x="12492" y="653691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277812" y="5975806"/>
              <a:ext cx="36195" cy="135255"/>
            </a:xfrm>
            <a:custGeom>
              <a:avLst/>
              <a:gdLst/>
              <a:ahLst/>
              <a:cxnLst/>
              <a:rect l="l" t="t" r="r" b="b"/>
              <a:pathLst>
                <a:path w="36194" h="135254">
                  <a:moveTo>
                    <a:pt x="35725" y="20599"/>
                  </a:moveTo>
                  <a:lnTo>
                    <a:pt x="23825" y="0"/>
                  </a:lnTo>
                  <a:lnTo>
                    <a:pt x="13855" y="32016"/>
                  </a:lnTo>
                  <a:lnTo>
                    <a:pt x="7975" y="66522"/>
                  </a:lnTo>
                  <a:lnTo>
                    <a:pt x="4076" y="101460"/>
                  </a:lnTo>
                  <a:lnTo>
                    <a:pt x="0" y="134772"/>
                  </a:lnTo>
                  <a:lnTo>
                    <a:pt x="17081" y="114693"/>
                  </a:lnTo>
                  <a:lnTo>
                    <a:pt x="31229" y="67741"/>
                  </a:lnTo>
                  <a:lnTo>
                    <a:pt x="35725" y="20599"/>
                  </a:lnTo>
                  <a:close/>
                </a:path>
              </a:pathLst>
            </a:custGeom>
            <a:solidFill>
              <a:srgbClr val="857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3192669" y="6112049"/>
              <a:ext cx="111760" cy="598805"/>
            </a:xfrm>
            <a:custGeom>
              <a:avLst/>
              <a:gdLst/>
              <a:ahLst/>
              <a:cxnLst/>
              <a:rect l="l" t="t" r="r" b="b"/>
              <a:pathLst>
                <a:path w="111759" h="598804">
                  <a:moveTo>
                    <a:pt x="0" y="598656"/>
                  </a:moveTo>
                  <a:lnTo>
                    <a:pt x="3894" y="548342"/>
                  </a:lnTo>
                  <a:lnTo>
                    <a:pt x="8707" y="498053"/>
                  </a:lnTo>
                  <a:lnTo>
                    <a:pt x="14388" y="447804"/>
                  </a:lnTo>
                  <a:lnTo>
                    <a:pt x="20889" y="397611"/>
                  </a:lnTo>
                  <a:lnTo>
                    <a:pt x="28157" y="347490"/>
                  </a:lnTo>
                  <a:lnTo>
                    <a:pt x="36144" y="297458"/>
                  </a:lnTo>
                  <a:lnTo>
                    <a:pt x="44799" y="247529"/>
                  </a:lnTo>
                  <a:lnTo>
                    <a:pt x="54072" y="197721"/>
                  </a:lnTo>
                  <a:lnTo>
                    <a:pt x="63913" y="148047"/>
                  </a:lnTo>
                  <a:lnTo>
                    <a:pt x="74272" y="98525"/>
                  </a:lnTo>
                  <a:lnTo>
                    <a:pt x="85098" y="49171"/>
                  </a:lnTo>
                  <a:lnTo>
                    <a:pt x="96347" y="0"/>
                  </a:lnTo>
                  <a:lnTo>
                    <a:pt x="111236" y="1989"/>
                  </a:lnTo>
                  <a:lnTo>
                    <a:pt x="104226" y="51938"/>
                  </a:lnTo>
                  <a:lnTo>
                    <a:pt x="96691" y="101889"/>
                  </a:lnTo>
                  <a:lnTo>
                    <a:pt x="88665" y="151829"/>
                  </a:lnTo>
                  <a:lnTo>
                    <a:pt x="80182" y="201747"/>
                  </a:lnTo>
                  <a:lnTo>
                    <a:pt x="71277" y="251627"/>
                  </a:lnTo>
                  <a:lnTo>
                    <a:pt x="61984" y="301458"/>
                  </a:lnTo>
                  <a:lnTo>
                    <a:pt x="52337" y="351225"/>
                  </a:lnTo>
                  <a:lnTo>
                    <a:pt x="42371" y="400917"/>
                  </a:lnTo>
                  <a:lnTo>
                    <a:pt x="32120" y="450519"/>
                  </a:lnTo>
                  <a:lnTo>
                    <a:pt x="21618" y="500018"/>
                  </a:lnTo>
                  <a:lnTo>
                    <a:pt x="10900" y="549402"/>
                  </a:lnTo>
                  <a:lnTo>
                    <a:pt x="0" y="598656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88972" y="6017765"/>
              <a:ext cx="24765" cy="94615"/>
            </a:xfrm>
            <a:custGeom>
              <a:avLst/>
              <a:gdLst/>
              <a:ahLst/>
              <a:cxnLst/>
              <a:rect l="l" t="t" r="r" b="b"/>
              <a:pathLst>
                <a:path w="24765" h="94614">
                  <a:moveTo>
                    <a:pt x="0" y="94294"/>
                  </a:moveTo>
                  <a:lnTo>
                    <a:pt x="5610" y="70595"/>
                  </a:lnTo>
                  <a:lnTo>
                    <a:pt x="11492" y="46947"/>
                  </a:lnTo>
                  <a:lnTo>
                    <a:pt x="17777" y="23400"/>
                  </a:lnTo>
                  <a:lnTo>
                    <a:pt x="24598" y="0"/>
                  </a:lnTo>
                  <a:lnTo>
                    <a:pt x="24251" y="26159"/>
                  </a:lnTo>
                  <a:lnTo>
                    <a:pt x="22516" y="58265"/>
                  </a:lnTo>
                  <a:lnTo>
                    <a:pt x="15672" y="84813"/>
                  </a:lnTo>
                  <a:lnTo>
                    <a:pt x="0" y="94294"/>
                  </a:lnTo>
                  <a:close/>
                </a:path>
              </a:pathLst>
            </a:custGeom>
            <a:solidFill>
              <a:srgbClr val="857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4559298" y="5664718"/>
              <a:ext cx="32384" cy="22225"/>
            </a:xfrm>
            <a:custGeom>
              <a:avLst/>
              <a:gdLst/>
              <a:ahLst/>
              <a:cxnLst/>
              <a:rect l="l" t="t" r="r" b="b"/>
              <a:pathLst>
                <a:path w="32384" h="22225">
                  <a:moveTo>
                    <a:pt x="26785" y="21736"/>
                  </a:moveTo>
                  <a:lnTo>
                    <a:pt x="16028" y="16810"/>
                  </a:lnTo>
                  <a:lnTo>
                    <a:pt x="5344" y="6525"/>
                  </a:lnTo>
                  <a:lnTo>
                    <a:pt x="0" y="0"/>
                  </a:lnTo>
                  <a:lnTo>
                    <a:pt x="9054" y="960"/>
                  </a:lnTo>
                  <a:lnTo>
                    <a:pt x="17464" y="3314"/>
                  </a:lnTo>
                  <a:lnTo>
                    <a:pt x="25229" y="7056"/>
                  </a:lnTo>
                  <a:lnTo>
                    <a:pt x="32347" y="12185"/>
                  </a:lnTo>
                  <a:lnTo>
                    <a:pt x="26785" y="21736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910267" y="5632156"/>
              <a:ext cx="655955" cy="60325"/>
            </a:xfrm>
            <a:custGeom>
              <a:avLst/>
              <a:gdLst/>
              <a:ahLst/>
              <a:cxnLst/>
              <a:rect l="l" t="t" r="r" b="b"/>
              <a:pathLst>
                <a:path w="655955" h="60325">
                  <a:moveTo>
                    <a:pt x="655635" y="52037"/>
                  </a:moveTo>
                  <a:lnTo>
                    <a:pt x="606112" y="56343"/>
                  </a:lnTo>
                  <a:lnTo>
                    <a:pt x="556096" y="59025"/>
                  </a:lnTo>
                  <a:lnTo>
                    <a:pt x="505681" y="60234"/>
                  </a:lnTo>
                  <a:lnTo>
                    <a:pt x="454958" y="60124"/>
                  </a:lnTo>
                  <a:lnTo>
                    <a:pt x="404023" y="58845"/>
                  </a:lnTo>
                  <a:lnTo>
                    <a:pt x="352966" y="56550"/>
                  </a:lnTo>
                  <a:lnTo>
                    <a:pt x="301882" y="53390"/>
                  </a:lnTo>
                  <a:lnTo>
                    <a:pt x="250863" y="49518"/>
                  </a:lnTo>
                  <a:lnTo>
                    <a:pt x="200002" y="45085"/>
                  </a:lnTo>
                  <a:lnTo>
                    <a:pt x="149392" y="40244"/>
                  </a:lnTo>
                  <a:lnTo>
                    <a:pt x="99127" y="35145"/>
                  </a:lnTo>
                  <a:lnTo>
                    <a:pt x="0" y="24786"/>
                  </a:lnTo>
                  <a:lnTo>
                    <a:pt x="3499" y="0"/>
                  </a:lnTo>
                  <a:lnTo>
                    <a:pt x="51175" y="4743"/>
                  </a:lnTo>
                  <a:lnTo>
                    <a:pt x="98915" y="8999"/>
                  </a:lnTo>
                  <a:lnTo>
                    <a:pt x="146707" y="12807"/>
                  </a:lnTo>
                  <a:lnTo>
                    <a:pt x="194539" y="16205"/>
                  </a:lnTo>
                  <a:lnTo>
                    <a:pt x="242397" y="19232"/>
                  </a:lnTo>
                  <a:lnTo>
                    <a:pt x="290270" y="21928"/>
                  </a:lnTo>
                  <a:lnTo>
                    <a:pt x="338145" y="24333"/>
                  </a:lnTo>
                  <a:lnTo>
                    <a:pt x="386008" y="26484"/>
                  </a:lnTo>
                  <a:lnTo>
                    <a:pt x="419362" y="25980"/>
                  </a:lnTo>
                  <a:lnTo>
                    <a:pt x="472222" y="24336"/>
                  </a:lnTo>
                  <a:lnTo>
                    <a:pt x="533433" y="23836"/>
                  </a:lnTo>
                  <a:lnTo>
                    <a:pt x="591841" y="26764"/>
                  </a:lnTo>
                  <a:lnTo>
                    <a:pt x="636293" y="35403"/>
                  </a:lnTo>
                  <a:lnTo>
                    <a:pt x="655635" y="52037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766361" y="5593064"/>
              <a:ext cx="497363" cy="65428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4542409" y="5642171"/>
              <a:ext cx="55244" cy="22225"/>
            </a:xfrm>
            <a:custGeom>
              <a:avLst/>
              <a:gdLst/>
              <a:ahLst/>
              <a:cxnLst/>
              <a:rect l="l" t="t" r="r" b="b"/>
              <a:pathLst>
                <a:path w="55244" h="22225">
                  <a:moveTo>
                    <a:pt x="46904" y="21787"/>
                  </a:moveTo>
                  <a:lnTo>
                    <a:pt x="30000" y="19514"/>
                  </a:lnTo>
                  <a:lnTo>
                    <a:pt x="11863" y="10000"/>
                  </a:lnTo>
                  <a:lnTo>
                    <a:pt x="0" y="0"/>
                  </a:lnTo>
                  <a:lnTo>
                    <a:pt x="7765" y="271"/>
                  </a:lnTo>
                  <a:lnTo>
                    <a:pt x="26915" y="1686"/>
                  </a:lnTo>
                  <a:lnTo>
                    <a:pt x="46373" y="4775"/>
                  </a:lnTo>
                  <a:lnTo>
                    <a:pt x="55064" y="10064"/>
                  </a:lnTo>
                  <a:lnTo>
                    <a:pt x="46904" y="21787"/>
                  </a:lnTo>
                  <a:close/>
                </a:path>
              </a:pathLst>
            </a:custGeom>
            <a:solidFill>
              <a:srgbClr val="FFFA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913790" y="5612624"/>
              <a:ext cx="643255" cy="52069"/>
            </a:xfrm>
            <a:custGeom>
              <a:avLst/>
              <a:gdLst/>
              <a:ahLst/>
              <a:cxnLst/>
              <a:rect l="l" t="t" r="r" b="b"/>
              <a:pathLst>
                <a:path w="643255" h="52070">
                  <a:moveTo>
                    <a:pt x="643013" y="48145"/>
                  </a:moveTo>
                  <a:lnTo>
                    <a:pt x="612863" y="28041"/>
                  </a:lnTo>
                  <a:lnTo>
                    <a:pt x="564273" y="17754"/>
                  </a:lnTo>
                  <a:lnTo>
                    <a:pt x="505472" y="14414"/>
                  </a:lnTo>
                  <a:lnTo>
                    <a:pt x="444665" y="15163"/>
                  </a:lnTo>
                  <a:lnTo>
                    <a:pt x="390537" y="17119"/>
                  </a:lnTo>
                  <a:lnTo>
                    <a:pt x="369887" y="15176"/>
                  </a:lnTo>
                  <a:lnTo>
                    <a:pt x="317246" y="11061"/>
                  </a:lnTo>
                  <a:lnTo>
                    <a:pt x="264528" y="7683"/>
                  </a:lnTo>
                  <a:lnTo>
                    <a:pt x="211823" y="4991"/>
                  </a:lnTo>
                  <a:lnTo>
                    <a:pt x="159207" y="2933"/>
                  </a:lnTo>
                  <a:lnTo>
                    <a:pt x="106756" y="1460"/>
                  </a:lnTo>
                  <a:lnTo>
                    <a:pt x="54533" y="495"/>
                  </a:lnTo>
                  <a:lnTo>
                    <a:pt x="2628" y="0"/>
                  </a:lnTo>
                  <a:lnTo>
                    <a:pt x="0" y="19532"/>
                  </a:lnTo>
                  <a:lnTo>
                    <a:pt x="51904" y="24866"/>
                  </a:lnTo>
                  <a:lnTo>
                    <a:pt x="104063" y="29946"/>
                  </a:lnTo>
                  <a:lnTo>
                    <a:pt x="156425" y="34696"/>
                  </a:lnTo>
                  <a:lnTo>
                    <a:pt x="208940" y="39027"/>
                  </a:lnTo>
                  <a:lnTo>
                    <a:pt x="261569" y="42862"/>
                  </a:lnTo>
                  <a:lnTo>
                    <a:pt x="314274" y="46113"/>
                  </a:lnTo>
                  <a:lnTo>
                    <a:pt x="366991" y="48717"/>
                  </a:lnTo>
                  <a:lnTo>
                    <a:pt x="419709" y="50571"/>
                  </a:lnTo>
                  <a:lnTo>
                    <a:pt x="472351" y="51612"/>
                  </a:lnTo>
                  <a:lnTo>
                    <a:pt x="524891" y="51739"/>
                  </a:lnTo>
                  <a:lnTo>
                    <a:pt x="577291" y="50888"/>
                  </a:lnTo>
                  <a:lnTo>
                    <a:pt x="629488" y="48958"/>
                  </a:lnTo>
                  <a:lnTo>
                    <a:pt x="625652" y="48310"/>
                  </a:lnTo>
                  <a:lnTo>
                    <a:pt x="643013" y="48145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3802493" y="5612538"/>
              <a:ext cx="114300" cy="18415"/>
            </a:xfrm>
            <a:custGeom>
              <a:avLst/>
              <a:gdLst/>
              <a:ahLst/>
              <a:cxnLst/>
              <a:rect l="l" t="t" r="r" b="b"/>
              <a:pathLst>
                <a:path w="114300" h="18414">
                  <a:moveTo>
                    <a:pt x="98583" y="17083"/>
                  </a:moveTo>
                  <a:lnTo>
                    <a:pt x="67143" y="18312"/>
                  </a:lnTo>
                  <a:lnTo>
                    <a:pt x="30612" y="11385"/>
                  </a:lnTo>
                  <a:lnTo>
                    <a:pt x="0" y="3937"/>
                  </a:lnTo>
                  <a:lnTo>
                    <a:pt x="28383" y="1591"/>
                  </a:lnTo>
                  <a:lnTo>
                    <a:pt x="56885" y="394"/>
                  </a:lnTo>
                  <a:lnTo>
                    <a:pt x="85427" y="0"/>
                  </a:lnTo>
                  <a:lnTo>
                    <a:pt x="113927" y="61"/>
                  </a:lnTo>
                  <a:lnTo>
                    <a:pt x="98583" y="17083"/>
                  </a:lnTo>
                  <a:close/>
                </a:path>
              </a:pathLst>
            </a:custGeom>
            <a:solidFill>
              <a:srgbClr val="857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101576" y="7178592"/>
              <a:ext cx="1743004" cy="1735616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359639" y="7659623"/>
              <a:ext cx="1554479" cy="1301495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12124309" y="7394714"/>
              <a:ext cx="1692275" cy="1357630"/>
            </a:xfrm>
            <a:custGeom>
              <a:avLst/>
              <a:gdLst/>
              <a:ahLst/>
              <a:cxnLst/>
              <a:rect l="l" t="t" r="r" b="b"/>
              <a:pathLst>
                <a:path w="1692275" h="1357629">
                  <a:moveTo>
                    <a:pt x="215963" y="89204"/>
                  </a:moveTo>
                  <a:lnTo>
                    <a:pt x="182054" y="121793"/>
                  </a:lnTo>
                  <a:lnTo>
                    <a:pt x="156057" y="158242"/>
                  </a:lnTo>
                  <a:lnTo>
                    <a:pt x="126809" y="204355"/>
                  </a:lnTo>
                  <a:lnTo>
                    <a:pt x="96405" y="257289"/>
                  </a:lnTo>
                  <a:lnTo>
                    <a:pt x="66916" y="314198"/>
                  </a:lnTo>
                  <a:lnTo>
                    <a:pt x="40449" y="372237"/>
                  </a:lnTo>
                  <a:lnTo>
                    <a:pt x="19088" y="428561"/>
                  </a:lnTo>
                  <a:lnTo>
                    <a:pt x="4902" y="480352"/>
                  </a:lnTo>
                  <a:lnTo>
                    <a:pt x="0" y="524738"/>
                  </a:lnTo>
                  <a:lnTo>
                    <a:pt x="16954" y="544182"/>
                  </a:lnTo>
                  <a:lnTo>
                    <a:pt x="29908" y="538213"/>
                  </a:lnTo>
                  <a:lnTo>
                    <a:pt x="38176" y="522871"/>
                  </a:lnTo>
                  <a:lnTo>
                    <a:pt x="41084" y="514197"/>
                  </a:lnTo>
                  <a:lnTo>
                    <a:pt x="205955" y="219202"/>
                  </a:lnTo>
                  <a:lnTo>
                    <a:pt x="215963" y="89204"/>
                  </a:lnTo>
                  <a:close/>
                </a:path>
                <a:path w="1692275" h="1357629">
                  <a:moveTo>
                    <a:pt x="581825" y="1167523"/>
                  </a:moveTo>
                  <a:lnTo>
                    <a:pt x="390842" y="832561"/>
                  </a:lnTo>
                  <a:lnTo>
                    <a:pt x="121031" y="811999"/>
                  </a:lnTo>
                  <a:lnTo>
                    <a:pt x="170434" y="1119771"/>
                  </a:lnTo>
                  <a:lnTo>
                    <a:pt x="436918" y="1338084"/>
                  </a:lnTo>
                  <a:lnTo>
                    <a:pt x="581825" y="1167523"/>
                  </a:lnTo>
                  <a:close/>
                </a:path>
                <a:path w="1692275" h="1357629">
                  <a:moveTo>
                    <a:pt x="1075931" y="198107"/>
                  </a:moveTo>
                  <a:lnTo>
                    <a:pt x="773925" y="7569"/>
                  </a:lnTo>
                  <a:lnTo>
                    <a:pt x="446366" y="202552"/>
                  </a:lnTo>
                  <a:lnTo>
                    <a:pt x="562394" y="542531"/>
                  </a:lnTo>
                  <a:lnTo>
                    <a:pt x="936028" y="554748"/>
                  </a:lnTo>
                  <a:lnTo>
                    <a:pt x="1075931" y="198107"/>
                  </a:lnTo>
                  <a:close/>
                </a:path>
                <a:path w="1692275" h="1357629">
                  <a:moveTo>
                    <a:pt x="1476260" y="1118108"/>
                  </a:moveTo>
                  <a:lnTo>
                    <a:pt x="1442948" y="836460"/>
                  </a:lnTo>
                  <a:lnTo>
                    <a:pt x="1127607" y="840905"/>
                  </a:lnTo>
                  <a:lnTo>
                    <a:pt x="929398" y="1164221"/>
                  </a:lnTo>
                  <a:lnTo>
                    <a:pt x="1148283" y="1357604"/>
                  </a:lnTo>
                  <a:lnTo>
                    <a:pt x="1476260" y="1118108"/>
                  </a:lnTo>
                  <a:close/>
                </a:path>
                <a:path w="1692275" h="1357629">
                  <a:moveTo>
                    <a:pt x="1691678" y="520280"/>
                  </a:moveTo>
                  <a:lnTo>
                    <a:pt x="1688769" y="472909"/>
                  </a:lnTo>
                  <a:lnTo>
                    <a:pt x="1677631" y="420636"/>
                  </a:lnTo>
                  <a:lnTo>
                    <a:pt x="1659928" y="365594"/>
                  </a:lnTo>
                  <a:lnTo>
                    <a:pt x="1637309" y="309956"/>
                  </a:lnTo>
                  <a:lnTo>
                    <a:pt x="1611439" y="255866"/>
                  </a:lnTo>
                  <a:lnTo>
                    <a:pt x="1583982" y="205486"/>
                  </a:lnTo>
                  <a:lnTo>
                    <a:pt x="1556600" y="160985"/>
                  </a:lnTo>
                  <a:lnTo>
                    <a:pt x="1530946" y="124498"/>
                  </a:lnTo>
                  <a:lnTo>
                    <a:pt x="1491462" y="84239"/>
                  </a:lnTo>
                  <a:lnTo>
                    <a:pt x="1455089" y="61239"/>
                  </a:lnTo>
                  <a:lnTo>
                    <a:pt x="1415237" y="33375"/>
                  </a:lnTo>
                  <a:lnTo>
                    <a:pt x="1383118" y="9880"/>
                  </a:lnTo>
                  <a:lnTo>
                    <a:pt x="1369923" y="0"/>
                  </a:lnTo>
                  <a:lnTo>
                    <a:pt x="1369923" y="205981"/>
                  </a:lnTo>
                  <a:lnTo>
                    <a:pt x="1566011" y="531939"/>
                  </a:lnTo>
                  <a:lnTo>
                    <a:pt x="1691678" y="5202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2314381" y="7602695"/>
              <a:ext cx="277495" cy="6350"/>
            </a:xfrm>
            <a:custGeom>
              <a:avLst/>
              <a:gdLst/>
              <a:ahLst/>
              <a:cxnLst/>
              <a:rect l="l" t="t" r="r" b="b"/>
              <a:pathLst>
                <a:path w="277495" h="6350">
                  <a:moveTo>
                    <a:pt x="0" y="5892"/>
                  </a:moveTo>
                  <a:lnTo>
                    <a:pt x="277289" y="0"/>
                  </a:lnTo>
                </a:path>
              </a:pathLst>
            </a:custGeom>
            <a:ln w="290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801381" y="7192993"/>
              <a:ext cx="314325" cy="54610"/>
            </a:xfrm>
            <a:custGeom>
              <a:avLst/>
              <a:gdLst/>
              <a:ahLst/>
              <a:cxnLst/>
              <a:rect l="l" t="t" r="r" b="b"/>
              <a:pathLst>
                <a:path w="314325" h="54609">
                  <a:moveTo>
                    <a:pt x="123536" y="54034"/>
                  </a:moveTo>
                  <a:lnTo>
                    <a:pt x="0" y="14915"/>
                  </a:lnTo>
                  <a:lnTo>
                    <a:pt x="68907" y="0"/>
                  </a:lnTo>
                  <a:lnTo>
                    <a:pt x="174589" y="1657"/>
                  </a:lnTo>
                  <a:lnTo>
                    <a:pt x="271436" y="9943"/>
                  </a:lnTo>
                  <a:lnTo>
                    <a:pt x="313851" y="14915"/>
                  </a:lnTo>
                  <a:lnTo>
                    <a:pt x="123536" y="540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2147184" y="7243262"/>
              <a:ext cx="1553845" cy="1644014"/>
            </a:xfrm>
            <a:custGeom>
              <a:avLst/>
              <a:gdLst/>
              <a:ahLst/>
              <a:cxnLst/>
              <a:rect l="l" t="t" r="r" b="b"/>
              <a:pathLst>
                <a:path w="1553844" h="1644015">
                  <a:moveTo>
                    <a:pt x="779624" y="0"/>
                  </a:moveTo>
                  <a:lnTo>
                    <a:pt x="756069" y="170875"/>
                  </a:lnTo>
                </a:path>
                <a:path w="1553844" h="1644015">
                  <a:moveTo>
                    <a:pt x="0" y="679406"/>
                  </a:moveTo>
                  <a:lnTo>
                    <a:pt x="114724" y="984538"/>
                  </a:lnTo>
                </a:path>
                <a:path w="1553844" h="1644015">
                  <a:moveTo>
                    <a:pt x="366885" y="1004536"/>
                  </a:moveTo>
                  <a:lnTo>
                    <a:pt x="556377" y="672987"/>
                  </a:lnTo>
                </a:path>
                <a:path w="1553844" h="1644015">
                  <a:moveTo>
                    <a:pt x="1032821" y="359440"/>
                  </a:moveTo>
                  <a:lnTo>
                    <a:pt x="1363643" y="351233"/>
                  </a:lnTo>
                </a:path>
                <a:path w="1553844" h="1644015">
                  <a:moveTo>
                    <a:pt x="898613" y="682458"/>
                  </a:moveTo>
                  <a:lnTo>
                    <a:pt x="1113972" y="1016317"/>
                  </a:lnTo>
                </a:path>
                <a:path w="1553844" h="1644015">
                  <a:moveTo>
                    <a:pt x="1553297" y="672987"/>
                  </a:moveTo>
                  <a:lnTo>
                    <a:pt x="1405030" y="1018639"/>
                  </a:lnTo>
                </a:path>
                <a:path w="1553844" h="1644015">
                  <a:moveTo>
                    <a:pt x="535347" y="1313975"/>
                  </a:moveTo>
                  <a:lnTo>
                    <a:pt x="931463" y="1311660"/>
                  </a:lnTo>
                </a:path>
                <a:path w="1553844" h="1644015">
                  <a:moveTo>
                    <a:pt x="408110" y="1460221"/>
                  </a:moveTo>
                  <a:lnTo>
                    <a:pt x="605281" y="1626779"/>
                  </a:lnTo>
                </a:path>
                <a:path w="1553844" h="1644015">
                  <a:moveTo>
                    <a:pt x="1138378" y="1474845"/>
                  </a:moveTo>
                  <a:lnTo>
                    <a:pt x="968106" y="1643957"/>
                  </a:lnTo>
                </a:path>
                <a:path w="1553844" h="1644015">
                  <a:moveTo>
                    <a:pt x="1430457" y="1262789"/>
                  </a:moveTo>
                  <a:lnTo>
                    <a:pt x="1521627" y="1284569"/>
                  </a:lnTo>
                </a:path>
                <a:path w="1553844" h="1644015">
                  <a:moveTo>
                    <a:pt x="123049" y="1277413"/>
                  </a:moveTo>
                  <a:lnTo>
                    <a:pt x="162548" y="1264670"/>
                  </a:lnTo>
                </a:path>
              </a:pathLst>
            </a:custGeom>
            <a:ln w="290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3350311" y="7284432"/>
              <a:ext cx="160020" cy="133350"/>
            </a:xfrm>
            <a:custGeom>
              <a:avLst/>
              <a:gdLst/>
              <a:ahLst/>
              <a:cxnLst/>
              <a:rect l="l" t="t" r="r" b="b"/>
              <a:pathLst>
                <a:path w="160019" h="133350">
                  <a:moveTo>
                    <a:pt x="159935" y="133037"/>
                  </a:moveTo>
                  <a:lnTo>
                    <a:pt x="0" y="0"/>
                  </a:lnTo>
                </a:path>
              </a:pathLst>
            </a:custGeom>
            <a:ln w="14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681189" y="7412722"/>
              <a:ext cx="386527" cy="287877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2697587" y="7808066"/>
              <a:ext cx="289056" cy="127011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125961" y="7525459"/>
              <a:ext cx="182410" cy="358018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837456" y="7185184"/>
              <a:ext cx="221448" cy="57422"/>
            </a:xfrm>
            <a:prstGeom prst="rect">
              <a:avLst/>
            </a:prstGeom>
          </p:spPr>
        </p:pic>
      </p:grp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95" dirty="0"/>
              <a:t>Affirmative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5489418" y="4091921"/>
            <a:ext cx="895985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400" spc="-805" dirty="0">
                <a:latin typeface="Trebuchet MS"/>
                <a:cs typeface="Trebuchet MS"/>
              </a:rPr>
              <a:t>+</a:t>
            </a:r>
            <a:endParaRPr sz="14400">
              <a:latin typeface="Trebuchet MS"/>
              <a:cs typeface="Trebuchet MS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631201" y="5583482"/>
            <a:ext cx="579755" cy="822325"/>
          </a:xfrm>
          <a:custGeom>
            <a:avLst/>
            <a:gdLst/>
            <a:ahLst/>
            <a:cxnLst/>
            <a:rect l="l" t="t" r="r" b="b"/>
            <a:pathLst>
              <a:path w="579754" h="822325">
                <a:moveTo>
                  <a:pt x="202261" y="795990"/>
                </a:moveTo>
                <a:lnTo>
                  <a:pt x="185463" y="799181"/>
                </a:lnTo>
                <a:lnTo>
                  <a:pt x="171218" y="800750"/>
                </a:lnTo>
                <a:lnTo>
                  <a:pt x="159525" y="800699"/>
                </a:lnTo>
                <a:lnTo>
                  <a:pt x="117549" y="779158"/>
                </a:lnTo>
                <a:lnTo>
                  <a:pt x="114927" y="776778"/>
                </a:lnTo>
                <a:lnTo>
                  <a:pt x="110374" y="773226"/>
                </a:lnTo>
                <a:lnTo>
                  <a:pt x="103890" y="768500"/>
                </a:lnTo>
                <a:lnTo>
                  <a:pt x="95474" y="762602"/>
                </a:lnTo>
                <a:lnTo>
                  <a:pt x="86005" y="755842"/>
                </a:lnTo>
                <a:lnTo>
                  <a:pt x="54911" y="732249"/>
                </a:lnTo>
                <a:lnTo>
                  <a:pt x="24903" y="705914"/>
                </a:lnTo>
                <a:lnTo>
                  <a:pt x="1017" y="674285"/>
                </a:lnTo>
                <a:lnTo>
                  <a:pt x="0" y="668232"/>
                </a:lnTo>
                <a:lnTo>
                  <a:pt x="569" y="660919"/>
                </a:lnTo>
                <a:lnTo>
                  <a:pt x="2276" y="653607"/>
                </a:lnTo>
                <a:lnTo>
                  <a:pt x="5122" y="646295"/>
                </a:lnTo>
                <a:lnTo>
                  <a:pt x="9105" y="638983"/>
                </a:lnTo>
                <a:lnTo>
                  <a:pt x="9105" y="637879"/>
                </a:lnTo>
                <a:lnTo>
                  <a:pt x="36354" y="589107"/>
                </a:lnTo>
                <a:lnTo>
                  <a:pt x="72847" y="538266"/>
                </a:lnTo>
                <a:lnTo>
                  <a:pt x="115617" y="486252"/>
                </a:lnTo>
                <a:lnTo>
                  <a:pt x="161147" y="433962"/>
                </a:lnTo>
                <a:lnTo>
                  <a:pt x="184170" y="407903"/>
                </a:lnTo>
                <a:lnTo>
                  <a:pt x="206331" y="382430"/>
                </a:lnTo>
                <a:lnTo>
                  <a:pt x="248067" y="333245"/>
                </a:lnTo>
                <a:lnTo>
                  <a:pt x="283317" y="287853"/>
                </a:lnTo>
                <a:lnTo>
                  <a:pt x="308497" y="247704"/>
                </a:lnTo>
                <a:lnTo>
                  <a:pt x="310721" y="238823"/>
                </a:lnTo>
                <a:lnTo>
                  <a:pt x="308290" y="232321"/>
                </a:lnTo>
                <a:lnTo>
                  <a:pt x="301202" y="228199"/>
                </a:lnTo>
                <a:lnTo>
                  <a:pt x="289457" y="226457"/>
                </a:lnTo>
                <a:lnTo>
                  <a:pt x="282938" y="226181"/>
                </a:lnTo>
                <a:lnTo>
                  <a:pt x="274694" y="226733"/>
                </a:lnTo>
                <a:lnTo>
                  <a:pt x="227785" y="236184"/>
                </a:lnTo>
                <a:lnTo>
                  <a:pt x="188913" y="248153"/>
                </a:lnTo>
                <a:lnTo>
                  <a:pt x="155904" y="261501"/>
                </a:lnTo>
                <a:lnTo>
                  <a:pt x="145815" y="265295"/>
                </a:lnTo>
                <a:lnTo>
                  <a:pt x="105356" y="248325"/>
                </a:lnTo>
                <a:lnTo>
                  <a:pt x="52152" y="122429"/>
                </a:lnTo>
                <a:lnTo>
                  <a:pt x="47806" y="100423"/>
                </a:lnTo>
                <a:lnTo>
                  <a:pt x="48375" y="92369"/>
                </a:lnTo>
                <a:lnTo>
                  <a:pt x="80297" y="64758"/>
                </a:lnTo>
                <a:lnTo>
                  <a:pt x="120377" y="46064"/>
                </a:lnTo>
                <a:lnTo>
                  <a:pt x="163906" y="30818"/>
                </a:lnTo>
                <a:lnTo>
                  <a:pt x="207849" y="18677"/>
                </a:lnTo>
                <a:lnTo>
                  <a:pt x="249170" y="9295"/>
                </a:lnTo>
                <a:lnTo>
                  <a:pt x="298270" y="1172"/>
                </a:lnTo>
                <a:lnTo>
                  <a:pt x="323708" y="0"/>
                </a:lnTo>
                <a:lnTo>
                  <a:pt x="338712" y="1638"/>
                </a:lnTo>
                <a:lnTo>
                  <a:pt x="388725" y="17142"/>
                </a:lnTo>
                <a:lnTo>
                  <a:pt x="423769" y="33836"/>
                </a:lnTo>
                <a:lnTo>
                  <a:pt x="459003" y="54549"/>
                </a:lnTo>
                <a:lnTo>
                  <a:pt x="492253" y="77727"/>
                </a:lnTo>
                <a:lnTo>
                  <a:pt x="522761" y="102872"/>
                </a:lnTo>
                <a:lnTo>
                  <a:pt x="557116" y="141469"/>
                </a:lnTo>
                <a:lnTo>
                  <a:pt x="564566" y="183411"/>
                </a:lnTo>
                <a:lnTo>
                  <a:pt x="564307" y="200588"/>
                </a:lnTo>
                <a:lnTo>
                  <a:pt x="550493" y="254603"/>
                </a:lnTo>
                <a:lnTo>
                  <a:pt x="525797" y="308755"/>
                </a:lnTo>
                <a:lnTo>
                  <a:pt x="490339" y="360287"/>
                </a:lnTo>
                <a:lnTo>
                  <a:pt x="448190" y="410576"/>
                </a:lnTo>
                <a:lnTo>
                  <a:pt x="402867" y="461003"/>
                </a:lnTo>
                <a:lnTo>
                  <a:pt x="379809" y="486424"/>
                </a:lnTo>
                <a:lnTo>
                  <a:pt x="357544" y="512466"/>
                </a:lnTo>
                <a:lnTo>
                  <a:pt x="336073" y="539128"/>
                </a:lnTo>
                <a:lnTo>
                  <a:pt x="315395" y="566411"/>
                </a:lnTo>
                <a:lnTo>
                  <a:pt x="312268" y="569538"/>
                </a:lnTo>
                <a:lnTo>
                  <a:pt x="310888" y="573218"/>
                </a:lnTo>
                <a:lnTo>
                  <a:pt x="311256" y="577449"/>
                </a:lnTo>
                <a:lnTo>
                  <a:pt x="311808" y="581496"/>
                </a:lnTo>
                <a:lnTo>
                  <a:pt x="352681" y="587072"/>
                </a:lnTo>
                <a:lnTo>
                  <a:pt x="391916" y="587900"/>
                </a:lnTo>
                <a:lnTo>
                  <a:pt x="400108" y="587934"/>
                </a:lnTo>
                <a:lnTo>
                  <a:pt x="421389" y="588814"/>
                </a:lnTo>
                <a:lnTo>
                  <a:pt x="469092" y="595385"/>
                </a:lnTo>
                <a:lnTo>
                  <a:pt x="512000" y="613821"/>
                </a:lnTo>
                <a:lnTo>
                  <a:pt x="535592" y="657746"/>
                </a:lnTo>
                <a:lnTo>
                  <a:pt x="543940" y="679045"/>
                </a:lnTo>
                <a:lnTo>
                  <a:pt x="552977" y="701827"/>
                </a:lnTo>
                <a:lnTo>
                  <a:pt x="562703" y="726092"/>
                </a:lnTo>
                <a:lnTo>
                  <a:pt x="573120" y="751841"/>
                </a:lnTo>
                <a:lnTo>
                  <a:pt x="577224" y="763947"/>
                </a:lnTo>
                <a:lnTo>
                  <a:pt x="579328" y="775433"/>
                </a:lnTo>
                <a:lnTo>
                  <a:pt x="579432" y="786298"/>
                </a:lnTo>
                <a:lnTo>
                  <a:pt x="577535" y="796542"/>
                </a:lnTo>
                <a:lnTo>
                  <a:pt x="548286" y="821929"/>
                </a:lnTo>
                <a:lnTo>
                  <a:pt x="542387" y="822049"/>
                </a:lnTo>
                <a:lnTo>
                  <a:pt x="533799" y="821308"/>
                </a:lnTo>
                <a:lnTo>
                  <a:pt x="522520" y="819704"/>
                </a:lnTo>
                <a:lnTo>
                  <a:pt x="508551" y="817238"/>
                </a:lnTo>
                <a:lnTo>
                  <a:pt x="492339" y="814375"/>
                </a:lnTo>
                <a:lnTo>
                  <a:pt x="474059" y="811305"/>
                </a:lnTo>
                <a:lnTo>
                  <a:pt x="431288" y="804544"/>
                </a:lnTo>
                <a:lnTo>
                  <a:pt x="381965" y="798405"/>
                </a:lnTo>
                <a:lnTo>
                  <a:pt x="327812" y="794887"/>
                </a:lnTo>
                <a:lnTo>
                  <a:pt x="285956" y="794162"/>
                </a:lnTo>
                <a:lnTo>
                  <a:pt x="276764" y="794335"/>
                </a:lnTo>
                <a:lnTo>
                  <a:pt x="269003" y="794645"/>
                </a:lnTo>
                <a:lnTo>
                  <a:pt x="261449" y="795025"/>
                </a:lnTo>
                <a:lnTo>
                  <a:pt x="254103" y="795473"/>
                </a:lnTo>
                <a:lnTo>
                  <a:pt x="246963" y="795990"/>
                </a:lnTo>
                <a:lnTo>
                  <a:pt x="238892" y="796404"/>
                </a:lnTo>
                <a:lnTo>
                  <a:pt x="228751" y="796542"/>
                </a:lnTo>
                <a:lnTo>
                  <a:pt x="216541" y="796404"/>
                </a:lnTo>
                <a:lnTo>
                  <a:pt x="202261" y="795990"/>
                </a:lnTo>
                <a:close/>
              </a:path>
            </a:pathLst>
          </a:custGeom>
          <a:solidFill>
            <a:srgbClr val="C00000"/>
          </a:solidFill>
          <a:ln w="847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3843099" y="6880266"/>
            <a:ext cx="5561965" cy="2216150"/>
          </a:xfrm>
          <a:prstGeom prst="rect">
            <a:avLst/>
          </a:prstGeom>
        </p:spPr>
        <p:txBody>
          <a:bodyPr vert="horz" wrap="square" lIns="0" tIns="391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85"/>
              </a:spcBef>
            </a:pPr>
            <a:r>
              <a:rPr sz="4700" spc="70" dirty="0">
                <a:latin typeface="Trebuchet MS"/>
                <a:cs typeface="Trebuchet MS"/>
              </a:rPr>
              <a:t>Liza</a:t>
            </a:r>
            <a:r>
              <a:rPr sz="4700" spc="-15" dirty="0">
                <a:latin typeface="Trebuchet MS"/>
                <a:cs typeface="Trebuchet MS"/>
              </a:rPr>
              <a:t> </a:t>
            </a:r>
            <a:r>
              <a:rPr sz="4700" dirty="0">
                <a:latin typeface="Trebuchet MS"/>
                <a:cs typeface="Trebuchet MS"/>
              </a:rPr>
              <a:t>played</a:t>
            </a:r>
            <a:r>
              <a:rPr sz="4700" spc="-15" dirty="0">
                <a:latin typeface="Trebuchet MS"/>
                <a:cs typeface="Trebuchet MS"/>
              </a:rPr>
              <a:t> </a:t>
            </a:r>
            <a:r>
              <a:rPr sz="4700" spc="-10" dirty="0">
                <a:latin typeface="Trebuchet MS"/>
                <a:cs typeface="Trebuchet MS"/>
              </a:rPr>
              <a:t>football.</a:t>
            </a:r>
            <a:endParaRPr sz="4700">
              <a:latin typeface="Trebuchet MS"/>
              <a:cs typeface="Trebuchet MS"/>
            </a:endParaRPr>
          </a:p>
          <a:p>
            <a:pPr marL="147320">
              <a:lnSpc>
                <a:spcPct val="100000"/>
              </a:lnSpc>
              <a:spcBef>
                <a:spcPts val="2985"/>
              </a:spcBef>
            </a:pPr>
            <a:r>
              <a:rPr sz="4700" spc="70" dirty="0">
                <a:latin typeface="Trebuchet MS"/>
                <a:cs typeface="Trebuchet MS"/>
              </a:rPr>
              <a:t>Liza</a:t>
            </a:r>
            <a:r>
              <a:rPr sz="4700" spc="60" dirty="0">
                <a:latin typeface="Trebuchet MS"/>
                <a:cs typeface="Trebuchet MS"/>
              </a:rPr>
              <a:t> </a:t>
            </a:r>
            <a:r>
              <a:rPr sz="4700" dirty="0">
                <a:latin typeface="Trebuchet MS"/>
                <a:cs typeface="Trebuchet MS"/>
              </a:rPr>
              <a:t>wrote</a:t>
            </a:r>
            <a:r>
              <a:rPr sz="4700" spc="65" dirty="0">
                <a:latin typeface="Trebuchet MS"/>
                <a:cs typeface="Trebuchet MS"/>
              </a:rPr>
              <a:t> </a:t>
            </a:r>
            <a:r>
              <a:rPr sz="4700" spc="70" dirty="0">
                <a:latin typeface="Trebuchet MS"/>
                <a:cs typeface="Trebuchet MS"/>
              </a:rPr>
              <a:t>a</a:t>
            </a:r>
            <a:r>
              <a:rPr sz="4700" spc="65" dirty="0">
                <a:latin typeface="Trebuchet MS"/>
                <a:cs typeface="Trebuchet MS"/>
              </a:rPr>
              <a:t> </a:t>
            </a:r>
            <a:r>
              <a:rPr sz="4700" spc="-10" dirty="0">
                <a:latin typeface="Trebuchet MS"/>
                <a:cs typeface="Trebuchet MS"/>
              </a:rPr>
              <a:t>letter.</a:t>
            </a:r>
            <a:endParaRPr sz="470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34863" y="4332686"/>
            <a:ext cx="1581107" cy="209550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0086312" y="4240108"/>
            <a:ext cx="2237740" cy="2108200"/>
            <a:chOff x="10086312" y="4240108"/>
            <a:chExt cx="2237740" cy="2108200"/>
          </a:xfrm>
        </p:grpSpPr>
        <p:sp>
          <p:nvSpPr>
            <p:cNvPr id="4" name="object 4"/>
            <p:cNvSpPr/>
            <p:nvPr/>
          </p:nvSpPr>
          <p:spPr>
            <a:xfrm>
              <a:off x="10121057" y="4263202"/>
              <a:ext cx="2167890" cy="2068830"/>
            </a:xfrm>
            <a:custGeom>
              <a:avLst/>
              <a:gdLst/>
              <a:ahLst/>
              <a:cxnLst/>
              <a:rect l="l" t="t" r="r" b="b"/>
              <a:pathLst>
                <a:path w="2167890" h="2068829">
                  <a:moveTo>
                    <a:pt x="1296162" y="2068552"/>
                  </a:moveTo>
                  <a:lnTo>
                    <a:pt x="868728" y="2068552"/>
                  </a:lnTo>
                  <a:lnTo>
                    <a:pt x="0" y="0"/>
                  </a:lnTo>
                  <a:lnTo>
                    <a:pt x="583740" y="0"/>
                  </a:lnTo>
                  <a:lnTo>
                    <a:pt x="1082516" y="1259226"/>
                  </a:lnTo>
                  <a:lnTo>
                    <a:pt x="1583998" y="0"/>
                  </a:lnTo>
                  <a:lnTo>
                    <a:pt x="2167738" y="0"/>
                  </a:lnTo>
                  <a:lnTo>
                    <a:pt x="1296162" y="2068552"/>
                  </a:lnTo>
                  <a:close/>
                </a:path>
              </a:pathLst>
            </a:custGeom>
            <a:solidFill>
              <a:srgbClr val="F5D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666777" y="5379257"/>
              <a:ext cx="1076325" cy="600075"/>
            </a:xfrm>
            <a:custGeom>
              <a:avLst/>
              <a:gdLst/>
              <a:ahLst/>
              <a:cxnLst/>
              <a:rect l="l" t="t" r="r" b="b"/>
              <a:pathLst>
                <a:path w="1076325" h="600075">
                  <a:moveTo>
                    <a:pt x="787655" y="599819"/>
                  </a:moveTo>
                  <a:lnTo>
                    <a:pt x="740974" y="596057"/>
                  </a:lnTo>
                  <a:lnTo>
                    <a:pt x="696688" y="585163"/>
                  </a:lnTo>
                  <a:lnTo>
                    <a:pt x="655385" y="567729"/>
                  </a:lnTo>
                  <a:lnTo>
                    <a:pt x="617653" y="544344"/>
                  </a:lnTo>
                  <a:lnTo>
                    <a:pt x="584081" y="515599"/>
                  </a:lnTo>
                  <a:lnTo>
                    <a:pt x="555255" y="482083"/>
                  </a:lnTo>
                  <a:lnTo>
                    <a:pt x="531764" y="444388"/>
                  </a:lnTo>
                  <a:lnTo>
                    <a:pt x="503049" y="482122"/>
                  </a:lnTo>
                  <a:lnTo>
                    <a:pt x="468647" y="514630"/>
                  </a:lnTo>
                  <a:lnTo>
                    <a:pt x="429279" y="541182"/>
                  </a:lnTo>
                  <a:lnTo>
                    <a:pt x="385667" y="561049"/>
                  </a:lnTo>
                  <a:lnTo>
                    <a:pt x="338532" y="573504"/>
                  </a:lnTo>
                  <a:lnTo>
                    <a:pt x="288595" y="577818"/>
                  </a:lnTo>
                  <a:lnTo>
                    <a:pt x="241782" y="574037"/>
                  </a:lnTo>
                  <a:lnTo>
                    <a:pt x="197374" y="563090"/>
                  </a:lnTo>
                  <a:lnTo>
                    <a:pt x="155966" y="545571"/>
                  </a:lnTo>
                  <a:lnTo>
                    <a:pt x="118152" y="522077"/>
                  </a:lnTo>
                  <a:lnTo>
                    <a:pt x="84525" y="493200"/>
                  </a:lnTo>
                  <a:lnTo>
                    <a:pt x="55680" y="459537"/>
                  </a:lnTo>
                  <a:lnTo>
                    <a:pt x="32211" y="421681"/>
                  </a:lnTo>
                  <a:lnTo>
                    <a:pt x="14712" y="380228"/>
                  </a:lnTo>
                  <a:lnTo>
                    <a:pt x="3777" y="335773"/>
                  </a:lnTo>
                  <a:lnTo>
                    <a:pt x="0" y="288909"/>
                  </a:lnTo>
                  <a:lnTo>
                    <a:pt x="3777" y="242045"/>
                  </a:lnTo>
                  <a:lnTo>
                    <a:pt x="14712" y="197589"/>
                  </a:lnTo>
                  <a:lnTo>
                    <a:pt x="32211" y="156136"/>
                  </a:lnTo>
                  <a:lnTo>
                    <a:pt x="55680" y="118281"/>
                  </a:lnTo>
                  <a:lnTo>
                    <a:pt x="84525" y="84617"/>
                  </a:lnTo>
                  <a:lnTo>
                    <a:pt x="118152" y="55741"/>
                  </a:lnTo>
                  <a:lnTo>
                    <a:pt x="155966" y="32246"/>
                  </a:lnTo>
                  <a:lnTo>
                    <a:pt x="197374" y="14728"/>
                  </a:lnTo>
                  <a:lnTo>
                    <a:pt x="241782" y="3781"/>
                  </a:lnTo>
                  <a:lnTo>
                    <a:pt x="288595" y="0"/>
                  </a:lnTo>
                  <a:lnTo>
                    <a:pt x="335276" y="3762"/>
                  </a:lnTo>
                  <a:lnTo>
                    <a:pt x="379562" y="14655"/>
                  </a:lnTo>
                  <a:lnTo>
                    <a:pt x="420865" y="32089"/>
                  </a:lnTo>
                  <a:lnTo>
                    <a:pt x="458597" y="55474"/>
                  </a:lnTo>
                  <a:lnTo>
                    <a:pt x="492169" y="84219"/>
                  </a:lnTo>
                  <a:lnTo>
                    <a:pt x="520995" y="117735"/>
                  </a:lnTo>
                  <a:lnTo>
                    <a:pt x="544486" y="155431"/>
                  </a:lnTo>
                  <a:lnTo>
                    <a:pt x="573201" y="117696"/>
                  </a:lnTo>
                  <a:lnTo>
                    <a:pt x="607603" y="85189"/>
                  </a:lnTo>
                  <a:lnTo>
                    <a:pt x="646971" y="58637"/>
                  </a:lnTo>
                  <a:lnTo>
                    <a:pt x="690583" y="38769"/>
                  </a:lnTo>
                  <a:lnTo>
                    <a:pt x="737718" y="26314"/>
                  </a:lnTo>
                  <a:lnTo>
                    <a:pt x="787655" y="22000"/>
                  </a:lnTo>
                  <a:lnTo>
                    <a:pt x="834468" y="25794"/>
                  </a:lnTo>
                  <a:lnTo>
                    <a:pt x="878876" y="36751"/>
                  </a:lnTo>
                  <a:lnTo>
                    <a:pt x="920284" y="54277"/>
                  </a:lnTo>
                  <a:lnTo>
                    <a:pt x="958098" y="77776"/>
                  </a:lnTo>
                  <a:lnTo>
                    <a:pt x="991725" y="106654"/>
                  </a:lnTo>
                  <a:lnTo>
                    <a:pt x="1020570" y="140316"/>
                  </a:lnTo>
                  <a:lnTo>
                    <a:pt x="1044039" y="178167"/>
                  </a:lnTo>
                  <a:lnTo>
                    <a:pt x="1061538" y="219613"/>
                  </a:lnTo>
                  <a:lnTo>
                    <a:pt x="1072473" y="264059"/>
                  </a:lnTo>
                  <a:lnTo>
                    <a:pt x="1076250" y="310910"/>
                  </a:lnTo>
                  <a:lnTo>
                    <a:pt x="1072473" y="357773"/>
                  </a:lnTo>
                  <a:lnTo>
                    <a:pt x="1061538" y="402229"/>
                  </a:lnTo>
                  <a:lnTo>
                    <a:pt x="1044039" y="443682"/>
                  </a:lnTo>
                  <a:lnTo>
                    <a:pt x="1020570" y="481538"/>
                  </a:lnTo>
                  <a:lnTo>
                    <a:pt x="991725" y="515201"/>
                  </a:lnTo>
                  <a:lnTo>
                    <a:pt x="958098" y="544078"/>
                  </a:lnTo>
                  <a:lnTo>
                    <a:pt x="920284" y="567572"/>
                  </a:lnTo>
                  <a:lnTo>
                    <a:pt x="878876" y="585091"/>
                  </a:lnTo>
                  <a:lnTo>
                    <a:pt x="834468" y="596038"/>
                  </a:lnTo>
                  <a:lnTo>
                    <a:pt x="787655" y="599819"/>
                  </a:lnTo>
                  <a:close/>
                </a:path>
              </a:pathLst>
            </a:custGeom>
            <a:solidFill>
              <a:srgbClr val="DDD9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086312" y="4240108"/>
              <a:ext cx="2237740" cy="2108200"/>
            </a:xfrm>
            <a:custGeom>
              <a:avLst/>
              <a:gdLst/>
              <a:ahLst/>
              <a:cxnLst/>
              <a:rect l="l" t="t" r="r" b="b"/>
              <a:pathLst>
                <a:path w="2237740" h="2108200">
                  <a:moveTo>
                    <a:pt x="443608" y="1384299"/>
                  </a:moveTo>
                  <a:lnTo>
                    <a:pt x="388464" y="1384299"/>
                  </a:lnTo>
                  <a:lnTo>
                    <a:pt x="367374" y="1371599"/>
                  </a:lnTo>
                  <a:lnTo>
                    <a:pt x="353066" y="1358899"/>
                  </a:lnTo>
                  <a:lnTo>
                    <a:pt x="346785" y="1333499"/>
                  </a:lnTo>
                  <a:lnTo>
                    <a:pt x="349779" y="1308099"/>
                  </a:lnTo>
                  <a:lnTo>
                    <a:pt x="356135" y="1295399"/>
                  </a:lnTo>
                  <a:lnTo>
                    <a:pt x="372367" y="1257299"/>
                  </a:lnTo>
                  <a:lnTo>
                    <a:pt x="399340" y="1206499"/>
                  </a:lnTo>
                  <a:lnTo>
                    <a:pt x="437924" y="1142999"/>
                  </a:lnTo>
                  <a:lnTo>
                    <a:pt x="448551" y="1130299"/>
                  </a:lnTo>
                  <a:lnTo>
                    <a:pt x="453736" y="1104899"/>
                  </a:lnTo>
                  <a:lnTo>
                    <a:pt x="453376" y="1079499"/>
                  </a:lnTo>
                  <a:lnTo>
                    <a:pt x="447369" y="1054099"/>
                  </a:lnTo>
                  <a:lnTo>
                    <a:pt x="0" y="0"/>
                  </a:lnTo>
                  <a:lnTo>
                    <a:pt x="634102" y="0"/>
                  </a:lnTo>
                  <a:lnTo>
                    <a:pt x="649342" y="38099"/>
                  </a:lnTo>
                  <a:lnTo>
                    <a:pt x="266285" y="38099"/>
                  </a:lnTo>
                  <a:lnTo>
                    <a:pt x="222368" y="50799"/>
                  </a:lnTo>
                  <a:lnTo>
                    <a:pt x="185410" y="63499"/>
                  </a:lnTo>
                  <a:lnTo>
                    <a:pt x="157338" y="101599"/>
                  </a:lnTo>
                  <a:lnTo>
                    <a:pt x="140081" y="139699"/>
                  </a:lnTo>
                  <a:lnTo>
                    <a:pt x="135566" y="177799"/>
                  </a:lnTo>
                  <a:lnTo>
                    <a:pt x="145721" y="215899"/>
                  </a:lnTo>
                  <a:lnTo>
                    <a:pt x="446562" y="939799"/>
                  </a:lnTo>
                  <a:lnTo>
                    <a:pt x="474054" y="977899"/>
                  </a:lnTo>
                  <a:lnTo>
                    <a:pt x="513520" y="1003299"/>
                  </a:lnTo>
                  <a:lnTo>
                    <a:pt x="884142" y="1003299"/>
                  </a:lnTo>
                  <a:lnTo>
                    <a:pt x="878227" y="1015999"/>
                  </a:lnTo>
                  <a:lnTo>
                    <a:pt x="859606" y="1028699"/>
                  </a:lnTo>
                  <a:lnTo>
                    <a:pt x="836023" y="1041399"/>
                  </a:lnTo>
                  <a:lnTo>
                    <a:pt x="781796" y="1041399"/>
                  </a:lnTo>
                  <a:lnTo>
                    <a:pt x="732478" y="1054099"/>
                  </a:lnTo>
                  <a:lnTo>
                    <a:pt x="687913" y="1079499"/>
                  </a:lnTo>
                  <a:lnTo>
                    <a:pt x="647943" y="1104899"/>
                  </a:lnTo>
                  <a:lnTo>
                    <a:pt x="612411" y="1130299"/>
                  </a:lnTo>
                  <a:lnTo>
                    <a:pt x="581158" y="1168399"/>
                  </a:lnTo>
                  <a:lnTo>
                    <a:pt x="554026" y="1193799"/>
                  </a:lnTo>
                  <a:lnTo>
                    <a:pt x="570077" y="1231899"/>
                  </a:lnTo>
                  <a:lnTo>
                    <a:pt x="522603" y="1231899"/>
                  </a:lnTo>
                  <a:lnTo>
                    <a:pt x="498349" y="1282699"/>
                  </a:lnTo>
                  <a:lnTo>
                    <a:pt x="481148" y="1308099"/>
                  </a:lnTo>
                  <a:lnTo>
                    <a:pt x="470612" y="1333499"/>
                  </a:lnTo>
                  <a:lnTo>
                    <a:pt x="466356" y="1346199"/>
                  </a:lnTo>
                  <a:lnTo>
                    <a:pt x="457216" y="1371599"/>
                  </a:lnTo>
                  <a:lnTo>
                    <a:pt x="443608" y="1384299"/>
                  </a:lnTo>
                  <a:close/>
                </a:path>
                <a:path w="2237740" h="2108200">
                  <a:moveTo>
                    <a:pt x="1157286" y="1308099"/>
                  </a:moveTo>
                  <a:lnTo>
                    <a:pt x="1103923" y="1308099"/>
                  </a:lnTo>
                  <a:lnTo>
                    <a:pt x="1097468" y="1282699"/>
                  </a:lnTo>
                  <a:lnTo>
                    <a:pt x="1069906" y="1244599"/>
                  </a:lnTo>
                  <a:lnTo>
                    <a:pt x="1036096" y="1219199"/>
                  </a:lnTo>
                  <a:lnTo>
                    <a:pt x="996854" y="1193799"/>
                  </a:lnTo>
                  <a:lnTo>
                    <a:pt x="952993" y="1168399"/>
                  </a:lnTo>
                  <a:lnTo>
                    <a:pt x="905329" y="1155699"/>
                  </a:lnTo>
                  <a:lnTo>
                    <a:pt x="1135673" y="1155699"/>
                  </a:lnTo>
                  <a:lnTo>
                    <a:pt x="1148589" y="1130299"/>
                  </a:lnTo>
                  <a:lnTo>
                    <a:pt x="1603126" y="0"/>
                  </a:lnTo>
                  <a:lnTo>
                    <a:pt x="2237229" y="0"/>
                  </a:lnTo>
                  <a:lnTo>
                    <a:pt x="2221139" y="38099"/>
                  </a:lnTo>
                  <a:lnTo>
                    <a:pt x="1803292" y="38099"/>
                  </a:lnTo>
                  <a:lnTo>
                    <a:pt x="1753330" y="50799"/>
                  </a:lnTo>
                  <a:lnTo>
                    <a:pt x="1706302" y="63499"/>
                  </a:lnTo>
                  <a:lnTo>
                    <a:pt x="1663420" y="88899"/>
                  </a:lnTo>
                  <a:lnTo>
                    <a:pt x="1625894" y="114299"/>
                  </a:lnTo>
                  <a:lnTo>
                    <a:pt x="1594934" y="152399"/>
                  </a:lnTo>
                  <a:lnTo>
                    <a:pt x="1571751" y="203199"/>
                  </a:lnTo>
                  <a:lnTo>
                    <a:pt x="1171278" y="1206499"/>
                  </a:lnTo>
                  <a:lnTo>
                    <a:pt x="1246312" y="1206499"/>
                  </a:lnTo>
                  <a:lnTo>
                    <a:pt x="1224005" y="1219199"/>
                  </a:lnTo>
                  <a:lnTo>
                    <a:pt x="1184418" y="1257299"/>
                  </a:lnTo>
                  <a:lnTo>
                    <a:pt x="1151057" y="1295399"/>
                  </a:lnTo>
                  <a:lnTo>
                    <a:pt x="1157286" y="1308099"/>
                  </a:lnTo>
                  <a:close/>
                </a:path>
                <a:path w="2237740" h="2108200">
                  <a:moveTo>
                    <a:pt x="1086218" y="1130299"/>
                  </a:moveTo>
                  <a:lnTo>
                    <a:pt x="986397" y="1130299"/>
                  </a:lnTo>
                  <a:lnTo>
                    <a:pt x="1004119" y="1117599"/>
                  </a:lnTo>
                  <a:lnTo>
                    <a:pt x="1013716" y="1092199"/>
                  </a:lnTo>
                  <a:lnTo>
                    <a:pt x="1011649" y="1066799"/>
                  </a:lnTo>
                  <a:lnTo>
                    <a:pt x="602774" y="38099"/>
                  </a:lnTo>
                  <a:lnTo>
                    <a:pt x="649342" y="38099"/>
                  </a:lnTo>
                  <a:lnTo>
                    <a:pt x="1086218" y="1130299"/>
                  </a:lnTo>
                  <a:close/>
                </a:path>
                <a:path w="2237740" h="2108200">
                  <a:moveTo>
                    <a:pt x="1808179" y="1015999"/>
                  </a:moveTo>
                  <a:lnTo>
                    <a:pt x="1733291" y="1015999"/>
                  </a:lnTo>
                  <a:lnTo>
                    <a:pt x="1755935" y="1003299"/>
                  </a:lnTo>
                  <a:lnTo>
                    <a:pt x="1771727" y="977899"/>
                  </a:lnTo>
                  <a:lnTo>
                    <a:pt x="2167690" y="38099"/>
                  </a:lnTo>
                  <a:lnTo>
                    <a:pt x="2221139" y="38099"/>
                  </a:lnTo>
                  <a:lnTo>
                    <a:pt x="1808179" y="1015999"/>
                  </a:lnTo>
                  <a:close/>
                </a:path>
                <a:path w="2237740" h="2108200">
                  <a:moveTo>
                    <a:pt x="884142" y="1003299"/>
                  </a:moveTo>
                  <a:lnTo>
                    <a:pt x="558762" y="1003299"/>
                  </a:lnTo>
                  <a:lnTo>
                    <a:pt x="603581" y="990599"/>
                  </a:lnTo>
                  <a:lnTo>
                    <a:pt x="641879" y="965199"/>
                  </a:lnTo>
                  <a:lnTo>
                    <a:pt x="683355" y="939799"/>
                  </a:lnTo>
                  <a:lnTo>
                    <a:pt x="728100" y="927099"/>
                  </a:lnTo>
                  <a:lnTo>
                    <a:pt x="776206" y="914399"/>
                  </a:lnTo>
                  <a:lnTo>
                    <a:pt x="852057" y="914399"/>
                  </a:lnTo>
                  <a:lnTo>
                    <a:pt x="872442" y="927099"/>
                  </a:lnTo>
                  <a:lnTo>
                    <a:pt x="886864" y="952499"/>
                  </a:lnTo>
                  <a:lnTo>
                    <a:pt x="893268" y="965199"/>
                  </a:lnTo>
                  <a:lnTo>
                    <a:pt x="890057" y="990599"/>
                  </a:lnTo>
                  <a:lnTo>
                    <a:pt x="884142" y="1003299"/>
                  </a:lnTo>
                  <a:close/>
                </a:path>
                <a:path w="2237740" h="2108200">
                  <a:moveTo>
                    <a:pt x="1880140" y="1396999"/>
                  </a:moveTo>
                  <a:lnTo>
                    <a:pt x="1840226" y="1396999"/>
                  </a:lnTo>
                  <a:lnTo>
                    <a:pt x="1823797" y="1384299"/>
                  </a:lnTo>
                  <a:lnTo>
                    <a:pt x="1810287" y="1371599"/>
                  </a:lnTo>
                  <a:lnTo>
                    <a:pt x="1800871" y="1358899"/>
                  </a:lnTo>
                  <a:lnTo>
                    <a:pt x="1790431" y="1333499"/>
                  </a:lnTo>
                  <a:lnTo>
                    <a:pt x="1779434" y="1308099"/>
                  </a:lnTo>
                  <a:lnTo>
                    <a:pt x="1767930" y="1282699"/>
                  </a:lnTo>
                  <a:lnTo>
                    <a:pt x="1755968" y="1257299"/>
                  </a:lnTo>
                  <a:lnTo>
                    <a:pt x="1743422" y="1244599"/>
                  </a:lnTo>
                  <a:lnTo>
                    <a:pt x="1656534" y="1244599"/>
                  </a:lnTo>
                  <a:lnTo>
                    <a:pt x="1670244" y="1219199"/>
                  </a:lnTo>
                  <a:lnTo>
                    <a:pt x="1676014" y="1193799"/>
                  </a:lnTo>
                  <a:lnTo>
                    <a:pt x="1674326" y="1168399"/>
                  </a:lnTo>
                  <a:lnTo>
                    <a:pt x="1665518" y="1155699"/>
                  </a:lnTo>
                  <a:lnTo>
                    <a:pt x="1649928" y="1130299"/>
                  </a:lnTo>
                  <a:lnTo>
                    <a:pt x="1590249" y="1092199"/>
                  </a:lnTo>
                  <a:lnTo>
                    <a:pt x="1532987" y="1066799"/>
                  </a:lnTo>
                  <a:lnTo>
                    <a:pt x="1481595" y="1054099"/>
                  </a:lnTo>
                  <a:lnTo>
                    <a:pt x="1439526" y="1041399"/>
                  </a:lnTo>
                  <a:lnTo>
                    <a:pt x="1372181" y="1041399"/>
                  </a:lnTo>
                  <a:lnTo>
                    <a:pt x="1351579" y="1028699"/>
                  </a:lnTo>
                  <a:lnTo>
                    <a:pt x="1337029" y="1015999"/>
                  </a:lnTo>
                  <a:lnTo>
                    <a:pt x="1330195" y="990599"/>
                  </a:lnTo>
                  <a:lnTo>
                    <a:pt x="1332632" y="965199"/>
                  </a:lnTo>
                  <a:lnTo>
                    <a:pt x="1343705" y="939799"/>
                  </a:lnTo>
                  <a:lnTo>
                    <a:pt x="1361694" y="927099"/>
                  </a:lnTo>
                  <a:lnTo>
                    <a:pt x="1384876" y="914399"/>
                  </a:lnTo>
                  <a:lnTo>
                    <a:pt x="1429913" y="914399"/>
                  </a:lnTo>
                  <a:lnTo>
                    <a:pt x="1478634" y="927099"/>
                  </a:lnTo>
                  <a:lnTo>
                    <a:pt x="1539546" y="939799"/>
                  </a:lnTo>
                  <a:lnTo>
                    <a:pt x="1608691" y="965199"/>
                  </a:lnTo>
                  <a:lnTo>
                    <a:pt x="1682110" y="1003299"/>
                  </a:lnTo>
                  <a:lnTo>
                    <a:pt x="1707460" y="1015999"/>
                  </a:lnTo>
                  <a:lnTo>
                    <a:pt x="1808179" y="1015999"/>
                  </a:lnTo>
                  <a:lnTo>
                    <a:pt x="1792090" y="1054099"/>
                  </a:lnTo>
                  <a:lnTo>
                    <a:pt x="1787782" y="1066799"/>
                  </a:lnTo>
                  <a:lnTo>
                    <a:pt x="1788316" y="1079499"/>
                  </a:lnTo>
                  <a:lnTo>
                    <a:pt x="1793371" y="1104899"/>
                  </a:lnTo>
                  <a:lnTo>
                    <a:pt x="1802627" y="1117599"/>
                  </a:lnTo>
                  <a:lnTo>
                    <a:pt x="1827807" y="1142999"/>
                  </a:lnTo>
                  <a:lnTo>
                    <a:pt x="1851942" y="1181099"/>
                  </a:lnTo>
                  <a:lnTo>
                    <a:pt x="1874817" y="1219199"/>
                  </a:lnTo>
                  <a:lnTo>
                    <a:pt x="1896217" y="1269999"/>
                  </a:lnTo>
                  <a:lnTo>
                    <a:pt x="1915929" y="1308099"/>
                  </a:lnTo>
                  <a:lnTo>
                    <a:pt x="1919869" y="1333499"/>
                  </a:lnTo>
                  <a:lnTo>
                    <a:pt x="1914446" y="1358899"/>
                  </a:lnTo>
                  <a:lnTo>
                    <a:pt x="1900817" y="1384299"/>
                  </a:lnTo>
                  <a:lnTo>
                    <a:pt x="1880140" y="1396999"/>
                  </a:lnTo>
                  <a:close/>
                </a:path>
                <a:path w="2237740" h="2108200">
                  <a:moveTo>
                    <a:pt x="642053" y="1282699"/>
                  </a:moveTo>
                  <a:lnTo>
                    <a:pt x="591477" y="1282699"/>
                  </a:lnTo>
                  <a:lnTo>
                    <a:pt x="616605" y="1244599"/>
                  </a:lnTo>
                  <a:lnTo>
                    <a:pt x="647628" y="1206499"/>
                  </a:lnTo>
                  <a:lnTo>
                    <a:pt x="683912" y="1168399"/>
                  </a:lnTo>
                  <a:lnTo>
                    <a:pt x="724826" y="1142999"/>
                  </a:lnTo>
                  <a:lnTo>
                    <a:pt x="769735" y="1130299"/>
                  </a:lnTo>
                  <a:lnTo>
                    <a:pt x="818008" y="1117599"/>
                  </a:lnTo>
                  <a:lnTo>
                    <a:pt x="869013" y="1104899"/>
                  </a:lnTo>
                  <a:lnTo>
                    <a:pt x="893674" y="1104899"/>
                  </a:lnTo>
                  <a:lnTo>
                    <a:pt x="917778" y="1117599"/>
                  </a:lnTo>
                  <a:lnTo>
                    <a:pt x="941269" y="1117599"/>
                  </a:lnTo>
                  <a:lnTo>
                    <a:pt x="964088" y="1130299"/>
                  </a:lnTo>
                  <a:lnTo>
                    <a:pt x="1086218" y="1130299"/>
                  </a:lnTo>
                  <a:lnTo>
                    <a:pt x="1099108" y="1155699"/>
                  </a:lnTo>
                  <a:lnTo>
                    <a:pt x="854676" y="1155699"/>
                  </a:lnTo>
                  <a:lnTo>
                    <a:pt x="801848" y="1168399"/>
                  </a:lnTo>
                  <a:lnTo>
                    <a:pt x="756884" y="1181099"/>
                  </a:lnTo>
                  <a:lnTo>
                    <a:pt x="715909" y="1206499"/>
                  </a:lnTo>
                  <a:lnTo>
                    <a:pt x="679889" y="1231899"/>
                  </a:lnTo>
                  <a:lnTo>
                    <a:pt x="649790" y="1269999"/>
                  </a:lnTo>
                  <a:lnTo>
                    <a:pt x="642053" y="1282699"/>
                  </a:lnTo>
                  <a:close/>
                </a:path>
                <a:path w="2237740" h="2108200">
                  <a:moveTo>
                    <a:pt x="1246312" y="1206499"/>
                  </a:moveTo>
                  <a:lnTo>
                    <a:pt x="1171278" y="1206499"/>
                  </a:lnTo>
                  <a:lnTo>
                    <a:pt x="1214977" y="1168399"/>
                  </a:lnTo>
                  <a:lnTo>
                    <a:pt x="1262989" y="1155699"/>
                  </a:lnTo>
                  <a:lnTo>
                    <a:pt x="1314356" y="1130299"/>
                  </a:lnTo>
                  <a:lnTo>
                    <a:pt x="1421351" y="1130299"/>
                  </a:lnTo>
                  <a:lnTo>
                    <a:pt x="1471546" y="1155699"/>
                  </a:lnTo>
                  <a:lnTo>
                    <a:pt x="1517995" y="1168399"/>
                  </a:lnTo>
                  <a:lnTo>
                    <a:pt x="1538991" y="1181099"/>
                  </a:lnTo>
                  <a:lnTo>
                    <a:pt x="1317057" y="1181099"/>
                  </a:lnTo>
                  <a:lnTo>
                    <a:pt x="1268618" y="1193799"/>
                  </a:lnTo>
                  <a:lnTo>
                    <a:pt x="1246312" y="1206499"/>
                  </a:lnTo>
                  <a:close/>
                </a:path>
                <a:path w="2237740" h="2108200">
                  <a:moveTo>
                    <a:pt x="1685467" y="1308099"/>
                  </a:moveTo>
                  <a:lnTo>
                    <a:pt x="1592399" y="1308099"/>
                  </a:lnTo>
                  <a:lnTo>
                    <a:pt x="1566022" y="1269999"/>
                  </a:lnTo>
                  <a:lnTo>
                    <a:pt x="1534369" y="1231899"/>
                  </a:lnTo>
                  <a:lnTo>
                    <a:pt x="1498095" y="1206499"/>
                  </a:lnTo>
                  <a:lnTo>
                    <a:pt x="1457858" y="1193799"/>
                  </a:lnTo>
                  <a:lnTo>
                    <a:pt x="1414315" y="1181099"/>
                  </a:lnTo>
                  <a:lnTo>
                    <a:pt x="1538991" y="1181099"/>
                  </a:lnTo>
                  <a:lnTo>
                    <a:pt x="1559988" y="1193799"/>
                  </a:lnTo>
                  <a:lnTo>
                    <a:pt x="1596813" y="1231899"/>
                  </a:lnTo>
                  <a:lnTo>
                    <a:pt x="1615676" y="1244599"/>
                  </a:lnTo>
                  <a:lnTo>
                    <a:pt x="1727441" y="1244599"/>
                  </a:lnTo>
                  <a:lnTo>
                    <a:pt x="1711993" y="1257299"/>
                  </a:lnTo>
                  <a:lnTo>
                    <a:pt x="1701049" y="1269999"/>
                  </a:lnTo>
                  <a:lnTo>
                    <a:pt x="1685467" y="1308099"/>
                  </a:lnTo>
                  <a:close/>
                </a:path>
                <a:path w="2237740" h="2108200">
                  <a:moveTo>
                    <a:pt x="986211" y="1625599"/>
                  </a:moveTo>
                  <a:lnTo>
                    <a:pt x="902943" y="1625599"/>
                  </a:lnTo>
                  <a:lnTo>
                    <a:pt x="869090" y="1612899"/>
                  </a:lnTo>
                  <a:lnTo>
                    <a:pt x="837844" y="1600199"/>
                  </a:lnTo>
                  <a:lnTo>
                    <a:pt x="809727" y="1587499"/>
                  </a:lnTo>
                  <a:lnTo>
                    <a:pt x="791686" y="1562099"/>
                  </a:lnTo>
                  <a:lnTo>
                    <a:pt x="789750" y="1523999"/>
                  </a:lnTo>
                  <a:lnTo>
                    <a:pt x="802525" y="1498599"/>
                  </a:lnTo>
                  <a:lnTo>
                    <a:pt x="828619" y="1485899"/>
                  </a:lnTo>
                  <a:lnTo>
                    <a:pt x="885104" y="1460499"/>
                  </a:lnTo>
                  <a:lnTo>
                    <a:pt x="898526" y="1447799"/>
                  </a:lnTo>
                  <a:lnTo>
                    <a:pt x="902981" y="1435099"/>
                  </a:lnTo>
                  <a:lnTo>
                    <a:pt x="898474" y="1422399"/>
                  </a:lnTo>
                  <a:lnTo>
                    <a:pt x="885009" y="1409699"/>
                  </a:lnTo>
                  <a:lnTo>
                    <a:pt x="814759" y="1384299"/>
                  </a:lnTo>
                  <a:lnTo>
                    <a:pt x="789034" y="1371599"/>
                  </a:lnTo>
                  <a:lnTo>
                    <a:pt x="775427" y="1346199"/>
                  </a:lnTo>
                  <a:lnTo>
                    <a:pt x="775303" y="1308099"/>
                  </a:lnTo>
                  <a:lnTo>
                    <a:pt x="790029" y="1282699"/>
                  </a:lnTo>
                  <a:lnTo>
                    <a:pt x="820656" y="1257299"/>
                  </a:lnTo>
                  <a:lnTo>
                    <a:pt x="856268" y="1231899"/>
                  </a:lnTo>
                  <a:lnTo>
                    <a:pt x="895973" y="1219199"/>
                  </a:lnTo>
                  <a:lnTo>
                    <a:pt x="938883" y="1219199"/>
                  </a:lnTo>
                  <a:lnTo>
                    <a:pt x="988106" y="1231899"/>
                  </a:lnTo>
                  <a:lnTo>
                    <a:pt x="1032920" y="1244599"/>
                  </a:lnTo>
                  <a:lnTo>
                    <a:pt x="1071975" y="1269999"/>
                  </a:lnTo>
                  <a:lnTo>
                    <a:pt x="1103923" y="1308099"/>
                  </a:lnTo>
                  <a:lnTo>
                    <a:pt x="1157286" y="1308099"/>
                  </a:lnTo>
                  <a:lnTo>
                    <a:pt x="1163515" y="1320799"/>
                  </a:lnTo>
                  <a:lnTo>
                    <a:pt x="1172827" y="1358899"/>
                  </a:lnTo>
                  <a:lnTo>
                    <a:pt x="1178658" y="1384299"/>
                  </a:lnTo>
                  <a:lnTo>
                    <a:pt x="1180676" y="1422399"/>
                  </a:lnTo>
                  <a:lnTo>
                    <a:pt x="1177747" y="1460499"/>
                  </a:lnTo>
                  <a:lnTo>
                    <a:pt x="1169344" y="1498599"/>
                  </a:lnTo>
                  <a:lnTo>
                    <a:pt x="1156046" y="1536699"/>
                  </a:lnTo>
                  <a:lnTo>
                    <a:pt x="1150174" y="1549399"/>
                  </a:lnTo>
                  <a:lnTo>
                    <a:pt x="1099224" y="1549399"/>
                  </a:lnTo>
                  <a:lnTo>
                    <a:pt x="1067516" y="1587499"/>
                  </a:lnTo>
                  <a:lnTo>
                    <a:pt x="1029466" y="1612899"/>
                  </a:lnTo>
                  <a:lnTo>
                    <a:pt x="986211" y="1625599"/>
                  </a:lnTo>
                  <a:close/>
                </a:path>
                <a:path w="2237740" h="2108200">
                  <a:moveTo>
                    <a:pt x="1346286" y="2108199"/>
                  </a:moveTo>
                  <a:lnTo>
                    <a:pt x="888236" y="2108199"/>
                  </a:lnTo>
                  <a:lnTo>
                    <a:pt x="733449" y="1739899"/>
                  </a:lnTo>
                  <a:lnTo>
                    <a:pt x="723157" y="1714499"/>
                  </a:lnTo>
                  <a:lnTo>
                    <a:pt x="710428" y="1701799"/>
                  </a:lnTo>
                  <a:lnTo>
                    <a:pt x="695348" y="1676399"/>
                  </a:lnTo>
                  <a:lnTo>
                    <a:pt x="643716" y="1638299"/>
                  </a:lnTo>
                  <a:lnTo>
                    <a:pt x="614296" y="1600199"/>
                  </a:lnTo>
                  <a:lnTo>
                    <a:pt x="590356" y="1562099"/>
                  </a:lnTo>
                  <a:lnTo>
                    <a:pt x="572503" y="1511299"/>
                  </a:lnTo>
                  <a:lnTo>
                    <a:pt x="561345" y="1473199"/>
                  </a:lnTo>
                  <a:lnTo>
                    <a:pt x="557491" y="1422399"/>
                  </a:lnTo>
                  <a:lnTo>
                    <a:pt x="558389" y="1396999"/>
                  </a:lnTo>
                  <a:lnTo>
                    <a:pt x="560903" y="1384299"/>
                  </a:lnTo>
                  <a:lnTo>
                    <a:pt x="564760" y="1358899"/>
                  </a:lnTo>
                  <a:lnTo>
                    <a:pt x="569690" y="1346199"/>
                  </a:lnTo>
                  <a:lnTo>
                    <a:pt x="566178" y="1346199"/>
                  </a:lnTo>
                  <a:lnTo>
                    <a:pt x="522603" y="1231899"/>
                  </a:lnTo>
                  <a:lnTo>
                    <a:pt x="570077" y="1231899"/>
                  </a:lnTo>
                  <a:lnTo>
                    <a:pt x="591477" y="1282699"/>
                  </a:lnTo>
                  <a:lnTo>
                    <a:pt x="642053" y="1282699"/>
                  </a:lnTo>
                  <a:lnTo>
                    <a:pt x="626580" y="1308099"/>
                  </a:lnTo>
                  <a:lnTo>
                    <a:pt x="611223" y="1358899"/>
                  </a:lnTo>
                  <a:lnTo>
                    <a:pt x="604070" y="1409699"/>
                  </a:lnTo>
                  <a:lnTo>
                    <a:pt x="605161" y="1447799"/>
                  </a:lnTo>
                  <a:lnTo>
                    <a:pt x="613828" y="1498599"/>
                  </a:lnTo>
                  <a:lnTo>
                    <a:pt x="629403" y="1536699"/>
                  </a:lnTo>
                  <a:lnTo>
                    <a:pt x="651216" y="1574799"/>
                  </a:lnTo>
                  <a:lnTo>
                    <a:pt x="678600" y="1600199"/>
                  </a:lnTo>
                  <a:lnTo>
                    <a:pt x="710885" y="1638299"/>
                  </a:lnTo>
                  <a:lnTo>
                    <a:pt x="747404" y="1650999"/>
                  </a:lnTo>
                  <a:lnTo>
                    <a:pt x="748780" y="1650999"/>
                  </a:lnTo>
                  <a:lnTo>
                    <a:pt x="776751" y="1663699"/>
                  </a:lnTo>
                  <a:lnTo>
                    <a:pt x="806191" y="1676399"/>
                  </a:lnTo>
                  <a:lnTo>
                    <a:pt x="836983" y="1689099"/>
                  </a:lnTo>
                  <a:lnTo>
                    <a:pt x="1026208" y="1689099"/>
                  </a:lnTo>
                  <a:lnTo>
                    <a:pt x="977793" y="1714499"/>
                  </a:lnTo>
                  <a:lnTo>
                    <a:pt x="773937" y="1714499"/>
                  </a:lnTo>
                  <a:lnTo>
                    <a:pt x="898869" y="2019299"/>
                  </a:lnTo>
                  <a:lnTo>
                    <a:pt x="910724" y="2031999"/>
                  </a:lnTo>
                  <a:lnTo>
                    <a:pt x="927384" y="2044699"/>
                  </a:lnTo>
                  <a:lnTo>
                    <a:pt x="947623" y="2057399"/>
                  </a:lnTo>
                  <a:lnTo>
                    <a:pt x="1367965" y="2057399"/>
                  </a:lnTo>
                  <a:lnTo>
                    <a:pt x="1346286" y="2108199"/>
                  </a:lnTo>
                  <a:close/>
                </a:path>
                <a:path w="2237740" h="2108200">
                  <a:moveTo>
                    <a:pt x="1485555" y="1650999"/>
                  </a:moveTo>
                  <a:lnTo>
                    <a:pt x="1413131" y="1650999"/>
                  </a:lnTo>
                  <a:lnTo>
                    <a:pt x="1374309" y="1638299"/>
                  </a:lnTo>
                  <a:lnTo>
                    <a:pt x="1339394" y="1612899"/>
                  </a:lnTo>
                  <a:lnTo>
                    <a:pt x="1309263" y="1587499"/>
                  </a:lnTo>
                  <a:lnTo>
                    <a:pt x="1298062" y="1562099"/>
                  </a:lnTo>
                  <a:lnTo>
                    <a:pt x="1298333" y="1549399"/>
                  </a:lnTo>
                  <a:lnTo>
                    <a:pt x="1308875" y="1523999"/>
                  </a:lnTo>
                  <a:lnTo>
                    <a:pt x="1328486" y="1511299"/>
                  </a:lnTo>
                  <a:lnTo>
                    <a:pt x="1404243" y="1485899"/>
                  </a:lnTo>
                  <a:lnTo>
                    <a:pt x="1417050" y="1473199"/>
                  </a:lnTo>
                  <a:lnTo>
                    <a:pt x="1421301" y="1460499"/>
                  </a:lnTo>
                  <a:lnTo>
                    <a:pt x="1416998" y="1447799"/>
                  </a:lnTo>
                  <a:lnTo>
                    <a:pt x="1404148" y="1435099"/>
                  </a:lnTo>
                  <a:lnTo>
                    <a:pt x="1324642" y="1409699"/>
                  </a:lnTo>
                  <a:lnTo>
                    <a:pt x="1302752" y="1396999"/>
                  </a:lnTo>
                  <a:lnTo>
                    <a:pt x="1290003" y="1371599"/>
                  </a:lnTo>
                  <a:lnTo>
                    <a:pt x="1288023" y="1346199"/>
                  </a:lnTo>
                  <a:lnTo>
                    <a:pt x="1298440" y="1320799"/>
                  </a:lnTo>
                  <a:lnTo>
                    <a:pt x="1329462" y="1295399"/>
                  </a:lnTo>
                  <a:lnTo>
                    <a:pt x="1366661" y="1269999"/>
                  </a:lnTo>
                  <a:lnTo>
                    <a:pt x="1408897" y="1257299"/>
                  </a:lnTo>
                  <a:lnTo>
                    <a:pt x="1455032" y="1244599"/>
                  </a:lnTo>
                  <a:lnTo>
                    <a:pt x="1493897" y="1257299"/>
                  </a:lnTo>
                  <a:lnTo>
                    <a:pt x="1530177" y="1257299"/>
                  </a:lnTo>
                  <a:lnTo>
                    <a:pt x="1563226" y="1282699"/>
                  </a:lnTo>
                  <a:lnTo>
                    <a:pt x="1592399" y="1308099"/>
                  </a:lnTo>
                  <a:lnTo>
                    <a:pt x="1685467" y="1308099"/>
                  </a:lnTo>
                  <a:lnTo>
                    <a:pt x="1664690" y="1358899"/>
                  </a:lnTo>
                  <a:lnTo>
                    <a:pt x="1670821" y="1371599"/>
                  </a:lnTo>
                  <a:lnTo>
                    <a:pt x="1675607" y="1396999"/>
                  </a:lnTo>
                  <a:lnTo>
                    <a:pt x="1678721" y="1422399"/>
                  </a:lnTo>
                  <a:lnTo>
                    <a:pt x="1679832" y="1447799"/>
                  </a:lnTo>
                  <a:lnTo>
                    <a:pt x="1675169" y="1498599"/>
                  </a:lnTo>
                  <a:lnTo>
                    <a:pt x="1661719" y="1549399"/>
                  </a:lnTo>
                  <a:lnTo>
                    <a:pt x="1640292" y="1600199"/>
                  </a:lnTo>
                  <a:lnTo>
                    <a:pt x="1630761" y="1612899"/>
                  </a:lnTo>
                  <a:lnTo>
                    <a:pt x="1567289" y="1612899"/>
                  </a:lnTo>
                  <a:lnTo>
                    <a:pt x="1542032" y="1638299"/>
                  </a:lnTo>
                  <a:lnTo>
                    <a:pt x="1514679" y="1638299"/>
                  </a:lnTo>
                  <a:lnTo>
                    <a:pt x="1485555" y="1650999"/>
                  </a:lnTo>
                  <a:close/>
                </a:path>
                <a:path w="2237740" h="2108200">
                  <a:moveTo>
                    <a:pt x="408115" y="1396999"/>
                  </a:moveTo>
                  <a:lnTo>
                    <a:pt x="401612" y="1396999"/>
                  </a:lnTo>
                  <a:lnTo>
                    <a:pt x="395014" y="1384299"/>
                  </a:lnTo>
                  <a:lnTo>
                    <a:pt x="426814" y="1384299"/>
                  </a:lnTo>
                  <a:lnTo>
                    <a:pt x="408115" y="1396999"/>
                  </a:lnTo>
                  <a:close/>
                </a:path>
                <a:path w="2237740" h="2108200">
                  <a:moveTo>
                    <a:pt x="1026208" y="1689099"/>
                  </a:moveTo>
                  <a:lnTo>
                    <a:pt x="917274" y="1689099"/>
                  </a:lnTo>
                  <a:lnTo>
                    <a:pt x="962556" y="1676399"/>
                  </a:lnTo>
                  <a:lnTo>
                    <a:pt x="1004125" y="1650999"/>
                  </a:lnTo>
                  <a:lnTo>
                    <a:pt x="1041249" y="1625599"/>
                  </a:lnTo>
                  <a:lnTo>
                    <a:pt x="1073192" y="1587499"/>
                  </a:lnTo>
                  <a:lnTo>
                    <a:pt x="1099224" y="1549399"/>
                  </a:lnTo>
                  <a:lnTo>
                    <a:pt x="1150174" y="1549399"/>
                  </a:lnTo>
                  <a:lnTo>
                    <a:pt x="1138431" y="1574799"/>
                  </a:lnTo>
                  <a:lnTo>
                    <a:pt x="1165159" y="1612899"/>
                  </a:lnTo>
                  <a:lnTo>
                    <a:pt x="1197769" y="1650999"/>
                  </a:lnTo>
                  <a:lnTo>
                    <a:pt x="1087927" y="1650999"/>
                  </a:lnTo>
                  <a:lnTo>
                    <a:pt x="1069558" y="1663699"/>
                  </a:lnTo>
                  <a:lnTo>
                    <a:pt x="1026208" y="1689099"/>
                  </a:lnTo>
                  <a:close/>
                </a:path>
                <a:path w="2237740" h="2108200">
                  <a:moveTo>
                    <a:pt x="1524349" y="1714499"/>
                  </a:moveTo>
                  <a:lnTo>
                    <a:pt x="1368121" y="1714499"/>
                  </a:lnTo>
                  <a:lnTo>
                    <a:pt x="1414785" y="1701799"/>
                  </a:lnTo>
                  <a:lnTo>
                    <a:pt x="1458665" y="1689099"/>
                  </a:lnTo>
                  <a:lnTo>
                    <a:pt x="1499130" y="1676399"/>
                  </a:lnTo>
                  <a:lnTo>
                    <a:pt x="1535548" y="1650999"/>
                  </a:lnTo>
                  <a:lnTo>
                    <a:pt x="1567289" y="1612899"/>
                  </a:lnTo>
                  <a:lnTo>
                    <a:pt x="1630761" y="1612899"/>
                  </a:lnTo>
                  <a:lnTo>
                    <a:pt x="1611698" y="1638299"/>
                  </a:lnTo>
                  <a:lnTo>
                    <a:pt x="1576746" y="1676399"/>
                  </a:lnTo>
                  <a:lnTo>
                    <a:pt x="1536246" y="1701799"/>
                  </a:lnTo>
                  <a:lnTo>
                    <a:pt x="1524349" y="1714499"/>
                  </a:lnTo>
                  <a:close/>
                </a:path>
                <a:path w="2237740" h="2108200">
                  <a:moveTo>
                    <a:pt x="1430037" y="1752599"/>
                  </a:moveTo>
                  <a:lnTo>
                    <a:pt x="1317972" y="1752599"/>
                  </a:lnTo>
                  <a:lnTo>
                    <a:pt x="1269725" y="1739899"/>
                  </a:lnTo>
                  <a:lnTo>
                    <a:pt x="1224258" y="1714499"/>
                  </a:lnTo>
                  <a:lnTo>
                    <a:pt x="1182448" y="1689099"/>
                  </a:lnTo>
                  <a:lnTo>
                    <a:pt x="1145171" y="1663699"/>
                  </a:lnTo>
                  <a:lnTo>
                    <a:pt x="1127763" y="1650999"/>
                  </a:lnTo>
                  <a:lnTo>
                    <a:pt x="1197769" y="1650999"/>
                  </a:lnTo>
                  <a:lnTo>
                    <a:pt x="1235316" y="1676399"/>
                  </a:lnTo>
                  <a:lnTo>
                    <a:pt x="1276854" y="1689099"/>
                  </a:lnTo>
                  <a:lnTo>
                    <a:pt x="1321437" y="1701799"/>
                  </a:lnTo>
                  <a:lnTo>
                    <a:pt x="1368121" y="1714499"/>
                  </a:lnTo>
                  <a:lnTo>
                    <a:pt x="1524349" y="1714499"/>
                  </a:lnTo>
                  <a:lnTo>
                    <a:pt x="1513795" y="1727199"/>
                  </a:lnTo>
                  <a:lnTo>
                    <a:pt x="1504914" y="1739899"/>
                  </a:lnTo>
                  <a:lnTo>
                    <a:pt x="1449858" y="1739899"/>
                  </a:lnTo>
                  <a:lnTo>
                    <a:pt x="1430037" y="1752599"/>
                  </a:lnTo>
                  <a:close/>
                </a:path>
                <a:path w="2237740" h="2108200">
                  <a:moveTo>
                    <a:pt x="869012" y="1739899"/>
                  </a:moveTo>
                  <a:lnTo>
                    <a:pt x="844318" y="1727199"/>
                  </a:lnTo>
                  <a:lnTo>
                    <a:pt x="796816" y="1727199"/>
                  </a:lnTo>
                  <a:lnTo>
                    <a:pt x="773937" y="1714499"/>
                  </a:lnTo>
                  <a:lnTo>
                    <a:pt x="977793" y="1714499"/>
                  </a:lnTo>
                  <a:lnTo>
                    <a:pt x="925125" y="1727199"/>
                  </a:lnTo>
                  <a:lnTo>
                    <a:pt x="869012" y="1739899"/>
                  </a:lnTo>
                  <a:close/>
                </a:path>
                <a:path w="2237740" h="2108200">
                  <a:moveTo>
                    <a:pt x="1367965" y="2057399"/>
                  </a:moveTo>
                  <a:lnTo>
                    <a:pt x="1289585" y="2057399"/>
                  </a:lnTo>
                  <a:lnTo>
                    <a:pt x="1307850" y="2044699"/>
                  </a:lnTo>
                  <a:lnTo>
                    <a:pt x="1322894" y="2031999"/>
                  </a:lnTo>
                  <a:lnTo>
                    <a:pt x="1333613" y="2019299"/>
                  </a:lnTo>
                  <a:lnTo>
                    <a:pt x="1449858" y="1739899"/>
                  </a:lnTo>
                  <a:lnTo>
                    <a:pt x="1504914" y="1739899"/>
                  </a:lnTo>
                  <a:lnTo>
                    <a:pt x="1498036" y="1752599"/>
                  </a:lnTo>
                  <a:lnTo>
                    <a:pt x="1367965" y="2057399"/>
                  </a:lnTo>
                  <a:close/>
                </a:path>
                <a:path w="2237740" h="2108200">
                  <a:moveTo>
                    <a:pt x="1241320" y="1765299"/>
                  </a:moveTo>
                  <a:lnTo>
                    <a:pt x="1213673" y="1765299"/>
                  </a:lnTo>
                  <a:lnTo>
                    <a:pt x="1223064" y="1752599"/>
                  </a:lnTo>
                  <a:lnTo>
                    <a:pt x="1233169" y="1752599"/>
                  </a:lnTo>
                  <a:lnTo>
                    <a:pt x="1241320" y="1765299"/>
                  </a:lnTo>
                  <a:close/>
                </a:path>
                <a:path w="2237740" h="2108200">
                  <a:moveTo>
                    <a:pt x="1327218" y="1854199"/>
                  </a:moveTo>
                  <a:lnTo>
                    <a:pt x="1132645" y="1854199"/>
                  </a:lnTo>
                  <a:lnTo>
                    <a:pt x="1209536" y="1816099"/>
                  </a:lnTo>
                  <a:lnTo>
                    <a:pt x="1205977" y="1803399"/>
                  </a:lnTo>
                  <a:lnTo>
                    <a:pt x="1203276" y="1803399"/>
                  </a:lnTo>
                  <a:lnTo>
                    <a:pt x="1201439" y="1790699"/>
                  </a:lnTo>
                  <a:lnTo>
                    <a:pt x="1200470" y="1777999"/>
                  </a:lnTo>
                  <a:lnTo>
                    <a:pt x="1201637" y="1777999"/>
                  </a:lnTo>
                  <a:lnTo>
                    <a:pt x="1206284" y="1765299"/>
                  </a:lnTo>
                  <a:lnTo>
                    <a:pt x="1246953" y="1765299"/>
                  </a:lnTo>
                  <a:lnTo>
                    <a:pt x="1249502" y="1777999"/>
                  </a:lnTo>
                  <a:lnTo>
                    <a:pt x="1251511" y="1790699"/>
                  </a:lnTo>
                  <a:lnTo>
                    <a:pt x="1259126" y="1803399"/>
                  </a:lnTo>
                  <a:lnTo>
                    <a:pt x="1275908" y="1828799"/>
                  </a:lnTo>
                  <a:lnTo>
                    <a:pt x="1305418" y="1828799"/>
                  </a:lnTo>
                  <a:lnTo>
                    <a:pt x="1314832" y="1841499"/>
                  </a:lnTo>
                  <a:lnTo>
                    <a:pt x="1322351" y="1841499"/>
                  </a:lnTo>
                  <a:lnTo>
                    <a:pt x="1327218" y="1854199"/>
                  </a:lnTo>
                  <a:close/>
                </a:path>
                <a:path w="2237740" h="2108200">
                  <a:moveTo>
                    <a:pt x="1132717" y="1904999"/>
                  </a:moveTo>
                  <a:lnTo>
                    <a:pt x="1103638" y="1904999"/>
                  </a:lnTo>
                  <a:lnTo>
                    <a:pt x="1056553" y="1892299"/>
                  </a:lnTo>
                  <a:lnTo>
                    <a:pt x="1021967" y="1879599"/>
                  </a:lnTo>
                  <a:lnTo>
                    <a:pt x="1000544" y="1866899"/>
                  </a:lnTo>
                  <a:lnTo>
                    <a:pt x="992947" y="1866899"/>
                  </a:lnTo>
                  <a:lnTo>
                    <a:pt x="987899" y="1854199"/>
                  </a:lnTo>
                  <a:lnTo>
                    <a:pt x="986521" y="1841499"/>
                  </a:lnTo>
                  <a:lnTo>
                    <a:pt x="988749" y="1828799"/>
                  </a:lnTo>
                  <a:lnTo>
                    <a:pt x="994513" y="1828799"/>
                  </a:lnTo>
                  <a:lnTo>
                    <a:pt x="1002764" y="1816099"/>
                  </a:lnTo>
                  <a:lnTo>
                    <a:pt x="1021187" y="1816099"/>
                  </a:lnTo>
                  <a:lnTo>
                    <a:pt x="1029116" y="1828799"/>
                  </a:lnTo>
                  <a:lnTo>
                    <a:pt x="1042141" y="1841499"/>
                  </a:lnTo>
                  <a:lnTo>
                    <a:pt x="1076749" y="1854199"/>
                  </a:lnTo>
                  <a:lnTo>
                    <a:pt x="1237968" y="1854199"/>
                  </a:lnTo>
                  <a:lnTo>
                    <a:pt x="1199971" y="1879599"/>
                  </a:lnTo>
                  <a:lnTo>
                    <a:pt x="1164858" y="1892299"/>
                  </a:lnTo>
                  <a:lnTo>
                    <a:pt x="1132717" y="1904999"/>
                  </a:lnTo>
                  <a:close/>
                </a:path>
                <a:path w="2237740" h="2108200">
                  <a:moveTo>
                    <a:pt x="1321052" y="1879599"/>
                  </a:moveTo>
                  <a:lnTo>
                    <a:pt x="1265671" y="1879599"/>
                  </a:lnTo>
                  <a:lnTo>
                    <a:pt x="1250691" y="1866899"/>
                  </a:lnTo>
                  <a:lnTo>
                    <a:pt x="1237968" y="1854199"/>
                  </a:lnTo>
                  <a:lnTo>
                    <a:pt x="1328676" y="1854199"/>
                  </a:lnTo>
                  <a:lnTo>
                    <a:pt x="1326410" y="1866899"/>
                  </a:lnTo>
                  <a:lnTo>
                    <a:pt x="1321052" y="1879599"/>
                  </a:lnTo>
                  <a:close/>
                </a:path>
              </a:pathLst>
            </a:custGeom>
            <a:solidFill>
              <a:srgbClr val="1515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1763514" y="4663450"/>
            <a:ext cx="5120005" cy="4888865"/>
            <a:chOff x="11763514" y="4663450"/>
            <a:chExt cx="5120005" cy="488886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466437" y="4718919"/>
              <a:ext cx="4416646" cy="483319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448196" y="4710296"/>
              <a:ext cx="2244418" cy="2203756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2572259" y="4834702"/>
              <a:ext cx="1989455" cy="1951989"/>
            </a:xfrm>
            <a:custGeom>
              <a:avLst/>
              <a:gdLst/>
              <a:ahLst/>
              <a:cxnLst/>
              <a:rect l="l" t="t" r="r" b="b"/>
              <a:pathLst>
                <a:path w="1989455" h="1951990">
                  <a:moveTo>
                    <a:pt x="691424" y="1933966"/>
                  </a:moveTo>
                  <a:lnTo>
                    <a:pt x="652842" y="1951427"/>
                  </a:lnTo>
                  <a:lnTo>
                    <a:pt x="620552" y="1938608"/>
                  </a:lnTo>
                  <a:lnTo>
                    <a:pt x="593583" y="1908990"/>
                  </a:lnTo>
                  <a:lnTo>
                    <a:pt x="570965" y="1876055"/>
                  </a:lnTo>
                  <a:lnTo>
                    <a:pt x="541623" y="1833926"/>
                  </a:lnTo>
                  <a:lnTo>
                    <a:pt x="511976" y="1792029"/>
                  </a:lnTo>
                  <a:lnTo>
                    <a:pt x="482049" y="1750347"/>
                  </a:lnTo>
                  <a:lnTo>
                    <a:pt x="451863" y="1708862"/>
                  </a:lnTo>
                  <a:lnTo>
                    <a:pt x="421443" y="1667556"/>
                  </a:lnTo>
                  <a:lnTo>
                    <a:pt x="390810" y="1626411"/>
                  </a:lnTo>
                  <a:lnTo>
                    <a:pt x="359988" y="1585408"/>
                  </a:lnTo>
                  <a:lnTo>
                    <a:pt x="328999" y="1544531"/>
                  </a:lnTo>
                  <a:lnTo>
                    <a:pt x="297868" y="1503760"/>
                  </a:lnTo>
                  <a:lnTo>
                    <a:pt x="266616" y="1463078"/>
                  </a:lnTo>
                  <a:lnTo>
                    <a:pt x="203844" y="1381908"/>
                  </a:lnTo>
                  <a:lnTo>
                    <a:pt x="77866" y="1219842"/>
                  </a:lnTo>
                  <a:lnTo>
                    <a:pt x="55231" y="1193320"/>
                  </a:lnTo>
                  <a:lnTo>
                    <a:pt x="27926" y="1159872"/>
                  </a:lnTo>
                  <a:lnTo>
                    <a:pt x="6123" y="1123291"/>
                  </a:lnTo>
                  <a:lnTo>
                    <a:pt x="0" y="1087370"/>
                  </a:lnTo>
                  <a:lnTo>
                    <a:pt x="19729" y="1055903"/>
                  </a:lnTo>
                  <a:lnTo>
                    <a:pt x="52285" y="1022042"/>
                  </a:lnTo>
                  <a:lnTo>
                    <a:pt x="93865" y="990776"/>
                  </a:lnTo>
                  <a:lnTo>
                    <a:pt x="137539" y="961726"/>
                  </a:lnTo>
                  <a:lnTo>
                    <a:pt x="176372" y="934509"/>
                  </a:lnTo>
                  <a:lnTo>
                    <a:pt x="376003" y="779482"/>
                  </a:lnTo>
                  <a:lnTo>
                    <a:pt x="495492" y="686172"/>
                  </a:lnTo>
                  <a:lnTo>
                    <a:pt x="574962" y="623749"/>
                  </a:lnTo>
                  <a:lnTo>
                    <a:pt x="654241" y="561102"/>
                  </a:lnTo>
                  <a:lnTo>
                    <a:pt x="733298" y="498186"/>
                  </a:lnTo>
                  <a:lnTo>
                    <a:pt x="812098" y="434957"/>
                  </a:lnTo>
                  <a:lnTo>
                    <a:pt x="851391" y="403210"/>
                  </a:lnTo>
                  <a:lnTo>
                    <a:pt x="890608" y="371369"/>
                  </a:lnTo>
                  <a:lnTo>
                    <a:pt x="929744" y="339427"/>
                  </a:lnTo>
                  <a:lnTo>
                    <a:pt x="968796" y="307378"/>
                  </a:lnTo>
                  <a:lnTo>
                    <a:pt x="1007759" y="275218"/>
                  </a:lnTo>
                  <a:lnTo>
                    <a:pt x="1046628" y="242940"/>
                  </a:lnTo>
                  <a:lnTo>
                    <a:pt x="1085401" y="210540"/>
                  </a:lnTo>
                  <a:lnTo>
                    <a:pt x="1124072" y="178010"/>
                  </a:lnTo>
                  <a:lnTo>
                    <a:pt x="1162638" y="145347"/>
                  </a:lnTo>
                  <a:lnTo>
                    <a:pt x="1201094" y="112544"/>
                  </a:lnTo>
                  <a:lnTo>
                    <a:pt x="1239436" y="79596"/>
                  </a:lnTo>
                  <a:lnTo>
                    <a:pt x="1277661" y="46497"/>
                  </a:lnTo>
                  <a:lnTo>
                    <a:pt x="1315764" y="13242"/>
                  </a:lnTo>
                  <a:lnTo>
                    <a:pt x="1352292" y="0"/>
                  </a:lnTo>
                  <a:lnTo>
                    <a:pt x="1386134" y="17193"/>
                  </a:lnTo>
                  <a:lnTo>
                    <a:pt x="1416030" y="51785"/>
                  </a:lnTo>
                  <a:lnTo>
                    <a:pt x="1440721" y="90734"/>
                  </a:lnTo>
                  <a:lnTo>
                    <a:pt x="1458947" y="121002"/>
                  </a:lnTo>
                  <a:lnTo>
                    <a:pt x="1486509" y="161634"/>
                  </a:lnTo>
                  <a:lnTo>
                    <a:pt x="1514262" y="202147"/>
                  </a:lnTo>
                  <a:lnTo>
                    <a:pt x="1542234" y="242515"/>
                  </a:lnTo>
                  <a:lnTo>
                    <a:pt x="1570454" y="282713"/>
                  </a:lnTo>
                  <a:lnTo>
                    <a:pt x="1598951" y="322714"/>
                  </a:lnTo>
                  <a:lnTo>
                    <a:pt x="1627752" y="362493"/>
                  </a:lnTo>
                  <a:lnTo>
                    <a:pt x="1656887" y="402025"/>
                  </a:lnTo>
                  <a:lnTo>
                    <a:pt x="1686384" y="441284"/>
                  </a:lnTo>
                  <a:lnTo>
                    <a:pt x="1716286" y="480238"/>
                  </a:lnTo>
                  <a:lnTo>
                    <a:pt x="1952394" y="784445"/>
                  </a:lnTo>
                  <a:lnTo>
                    <a:pt x="1975251" y="816333"/>
                  </a:lnTo>
                  <a:lnTo>
                    <a:pt x="1989069" y="847801"/>
                  </a:lnTo>
                  <a:lnTo>
                    <a:pt x="1986511" y="878996"/>
                  </a:lnTo>
                  <a:lnTo>
                    <a:pt x="1960242" y="910063"/>
                  </a:lnTo>
                  <a:lnTo>
                    <a:pt x="1756401" y="1066488"/>
                  </a:lnTo>
                  <a:lnTo>
                    <a:pt x="1512310" y="1254869"/>
                  </a:lnTo>
                  <a:lnTo>
                    <a:pt x="1431048" y="1317795"/>
                  </a:lnTo>
                  <a:lnTo>
                    <a:pt x="1390243" y="1349581"/>
                  </a:lnTo>
                  <a:lnTo>
                    <a:pt x="1349589" y="1381555"/>
                  </a:lnTo>
                  <a:lnTo>
                    <a:pt x="1309082" y="1413709"/>
                  </a:lnTo>
                  <a:lnTo>
                    <a:pt x="1268716" y="1446035"/>
                  </a:lnTo>
                  <a:lnTo>
                    <a:pt x="1228484" y="1478528"/>
                  </a:lnTo>
                  <a:lnTo>
                    <a:pt x="1188382" y="1511179"/>
                  </a:lnTo>
                  <a:lnTo>
                    <a:pt x="1148405" y="1543982"/>
                  </a:lnTo>
                  <a:lnTo>
                    <a:pt x="1108546" y="1576929"/>
                  </a:lnTo>
                  <a:lnTo>
                    <a:pt x="1068800" y="1610014"/>
                  </a:lnTo>
                  <a:lnTo>
                    <a:pt x="1029162" y="1643229"/>
                  </a:lnTo>
                  <a:lnTo>
                    <a:pt x="989627" y="1676567"/>
                  </a:lnTo>
                  <a:lnTo>
                    <a:pt x="950187" y="1710021"/>
                  </a:lnTo>
                  <a:lnTo>
                    <a:pt x="910840" y="1743584"/>
                  </a:lnTo>
                  <a:lnTo>
                    <a:pt x="871577" y="1777249"/>
                  </a:lnTo>
                  <a:lnTo>
                    <a:pt x="832395" y="1811008"/>
                  </a:lnTo>
                  <a:lnTo>
                    <a:pt x="761747" y="1872301"/>
                  </a:lnTo>
                  <a:lnTo>
                    <a:pt x="726537" y="1903071"/>
                  </a:lnTo>
                  <a:lnTo>
                    <a:pt x="691424" y="1933966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629232" y="4905397"/>
              <a:ext cx="1333500" cy="1228090"/>
            </a:xfrm>
            <a:custGeom>
              <a:avLst/>
              <a:gdLst/>
              <a:ahLst/>
              <a:cxnLst/>
              <a:rect l="l" t="t" r="r" b="b"/>
              <a:pathLst>
                <a:path w="1333500" h="1228089">
                  <a:moveTo>
                    <a:pt x="1111394" y="1201042"/>
                  </a:moveTo>
                  <a:lnTo>
                    <a:pt x="1065479" y="1217521"/>
                  </a:lnTo>
                  <a:lnTo>
                    <a:pt x="1015422" y="1225482"/>
                  </a:lnTo>
                  <a:lnTo>
                    <a:pt x="965115" y="1227925"/>
                  </a:lnTo>
                  <a:lnTo>
                    <a:pt x="918452" y="1227851"/>
                  </a:lnTo>
                  <a:lnTo>
                    <a:pt x="868134" y="1226631"/>
                  </a:lnTo>
                  <a:lnTo>
                    <a:pt x="817838" y="1223876"/>
                  </a:lnTo>
                  <a:lnTo>
                    <a:pt x="767591" y="1219759"/>
                  </a:lnTo>
                  <a:lnTo>
                    <a:pt x="717419" y="1214456"/>
                  </a:lnTo>
                  <a:lnTo>
                    <a:pt x="667348" y="1208140"/>
                  </a:lnTo>
                  <a:lnTo>
                    <a:pt x="617405" y="1200986"/>
                  </a:lnTo>
                  <a:lnTo>
                    <a:pt x="567616" y="1193168"/>
                  </a:lnTo>
                  <a:lnTo>
                    <a:pt x="518008" y="1184862"/>
                  </a:lnTo>
                  <a:lnTo>
                    <a:pt x="466939" y="1175825"/>
                  </a:lnTo>
                  <a:lnTo>
                    <a:pt x="415955" y="1166273"/>
                  </a:lnTo>
                  <a:lnTo>
                    <a:pt x="365064" y="1156210"/>
                  </a:lnTo>
                  <a:lnTo>
                    <a:pt x="314273" y="1145640"/>
                  </a:lnTo>
                  <a:lnTo>
                    <a:pt x="263590" y="1134566"/>
                  </a:lnTo>
                  <a:lnTo>
                    <a:pt x="213024" y="1122992"/>
                  </a:lnTo>
                  <a:lnTo>
                    <a:pt x="162582" y="1110922"/>
                  </a:lnTo>
                  <a:lnTo>
                    <a:pt x="77830" y="1085240"/>
                  </a:lnTo>
                  <a:lnTo>
                    <a:pt x="24589" y="1069362"/>
                  </a:lnTo>
                  <a:lnTo>
                    <a:pt x="0" y="1063162"/>
                  </a:lnTo>
                  <a:lnTo>
                    <a:pt x="15167" y="1057972"/>
                  </a:lnTo>
                  <a:lnTo>
                    <a:pt x="40165" y="1057720"/>
                  </a:lnTo>
                  <a:lnTo>
                    <a:pt x="65729" y="1059657"/>
                  </a:lnTo>
                  <a:lnTo>
                    <a:pt x="82592" y="1061034"/>
                  </a:lnTo>
                  <a:lnTo>
                    <a:pt x="190196" y="1062769"/>
                  </a:lnTo>
                  <a:lnTo>
                    <a:pt x="244012" y="1063360"/>
                  </a:lnTo>
                  <a:lnTo>
                    <a:pt x="297846" y="1063511"/>
                  </a:lnTo>
                  <a:lnTo>
                    <a:pt x="348570" y="1063294"/>
                  </a:lnTo>
                  <a:lnTo>
                    <a:pt x="399545" y="1062722"/>
                  </a:lnTo>
                  <a:lnTo>
                    <a:pt x="450678" y="1061587"/>
                  </a:lnTo>
                  <a:lnTo>
                    <a:pt x="501877" y="1059679"/>
                  </a:lnTo>
                  <a:lnTo>
                    <a:pt x="553051" y="1056790"/>
                  </a:lnTo>
                  <a:lnTo>
                    <a:pt x="604105" y="1052712"/>
                  </a:lnTo>
                  <a:lnTo>
                    <a:pt x="654948" y="1047237"/>
                  </a:lnTo>
                  <a:lnTo>
                    <a:pt x="705488" y="1040157"/>
                  </a:lnTo>
                  <a:lnTo>
                    <a:pt x="755631" y="1031262"/>
                  </a:lnTo>
                  <a:lnTo>
                    <a:pt x="805287" y="1020345"/>
                  </a:lnTo>
                  <a:lnTo>
                    <a:pt x="856228" y="1004474"/>
                  </a:lnTo>
                  <a:lnTo>
                    <a:pt x="901004" y="983502"/>
                  </a:lnTo>
                  <a:lnTo>
                    <a:pt x="940252" y="957830"/>
                  </a:lnTo>
                  <a:lnTo>
                    <a:pt x="974607" y="927858"/>
                  </a:lnTo>
                  <a:lnTo>
                    <a:pt x="1004705" y="893989"/>
                  </a:lnTo>
                  <a:lnTo>
                    <a:pt x="1031183" y="856621"/>
                  </a:lnTo>
                  <a:lnTo>
                    <a:pt x="1054675" y="816157"/>
                  </a:lnTo>
                  <a:lnTo>
                    <a:pt x="1075818" y="772998"/>
                  </a:lnTo>
                  <a:lnTo>
                    <a:pt x="1095247" y="727543"/>
                  </a:lnTo>
                  <a:lnTo>
                    <a:pt x="1113599" y="680195"/>
                  </a:lnTo>
                  <a:lnTo>
                    <a:pt x="1131510" y="631353"/>
                  </a:lnTo>
                  <a:lnTo>
                    <a:pt x="1148960" y="581962"/>
                  </a:lnTo>
                  <a:lnTo>
                    <a:pt x="1165696" y="532329"/>
                  </a:lnTo>
                  <a:lnTo>
                    <a:pt x="1181794" y="482484"/>
                  </a:lnTo>
                  <a:lnTo>
                    <a:pt x="1197329" y="432458"/>
                  </a:lnTo>
                  <a:lnTo>
                    <a:pt x="1212378" y="382279"/>
                  </a:lnTo>
                  <a:lnTo>
                    <a:pt x="1227016" y="331978"/>
                  </a:lnTo>
                  <a:lnTo>
                    <a:pt x="1241320" y="281584"/>
                  </a:lnTo>
                  <a:lnTo>
                    <a:pt x="1255366" y="231128"/>
                  </a:lnTo>
                  <a:lnTo>
                    <a:pt x="1265781" y="200006"/>
                  </a:lnTo>
                  <a:lnTo>
                    <a:pt x="1285009" y="144146"/>
                  </a:lnTo>
                  <a:lnTo>
                    <a:pt x="1305847" y="80735"/>
                  </a:lnTo>
                  <a:lnTo>
                    <a:pt x="1321092" y="26959"/>
                  </a:lnTo>
                  <a:lnTo>
                    <a:pt x="1323538" y="0"/>
                  </a:lnTo>
                  <a:lnTo>
                    <a:pt x="1333202" y="32428"/>
                  </a:lnTo>
                  <a:lnTo>
                    <a:pt x="1333443" y="78770"/>
                  </a:lnTo>
                  <a:lnTo>
                    <a:pt x="1326750" y="160607"/>
                  </a:lnTo>
                  <a:lnTo>
                    <a:pt x="1325483" y="210891"/>
                  </a:lnTo>
                  <a:lnTo>
                    <a:pt x="1323738" y="261167"/>
                  </a:lnTo>
                  <a:lnTo>
                    <a:pt x="1321522" y="311430"/>
                  </a:lnTo>
                  <a:lnTo>
                    <a:pt x="1318838" y="361672"/>
                  </a:lnTo>
                  <a:lnTo>
                    <a:pt x="1315694" y="411887"/>
                  </a:lnTo>
                  <a:lnTo>
                    <a:pt x="1312093" y="462070"/>
                  </a:lnTo>
                  <a:lnTo>
                    <a:pt x="1308042" y="512214"/>
                  </a:lnTo>
                  <a:lnTo>
                    <a:pt x="1303689" y="560805"/>
                  </a:lnTo>
                  <a:lnTo>
                    <a:pt x="1298877" y="609391"/>
                  </a:lnTo>
                  <a:lnTo>
                    <a:pt x="1293516" y="657939"/>
                  </a:lnTo>
                  <a:lnTo>
                    <a:pt x="1287515" y="706416"/>
                  </a:lnTo>
                  <a:lnTo>
                    <a:pt x="1280783" y="754791"/>
                  </a:lnTo>
                  <a:lnTo>
                    <a:pt x="1273230" y="803029"/>
                  </a:lnTo>
                  <a:lnTo>
                    <a:pt x="1264765" y="851099"/>
                  </a:lnTo>
                  <a:lnTo>
                    <a:pt x="1255298" y="898968"/>
                  </a:lnTo>
                  <a:lnTo>
                    <a:pt x="1245435" y="945702"/>
                  </a:lnTo>
                  <a:lnTo>
                    <a:pt x="1233965" y="994547"/>
                  </a:lnTo>
                  <a:lnTo>
                    <a:pt x="1219751" y="1043604"/>
                  </a:lnTo>
                  <a:lnTo>
                    <a:pt x="1201655" y="1090972"/>
                  </a:lnTo>
                  <a:lnTo>
                    <a:pt x="1178542" y="1134751"/>
                  </a:lnTo>
                  <a:lnTo>
                    <a:pt x="1149274" y="1173043"/>
                  </a:lnTo>
                  <a:lnTo>
                    <a:pt x="1111394" y="1201042"/>
                  </a:lnTo>
                  <a:close/>
                </a:path>
              </a:pathLst>
            </a:custGeom>
            <a:solidFill>
              <a:srgbClr val="CFCA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2629293" y="5963823"/>
              <a:ext cx="48260" cy="5080"/>
            </a:xfrm>
            <a:custGeom>
              <a:avLst/>
              <a:gdLst/>
              <a:ahLst/>
              <a:cxnLst/>
              <a:rect l="l" t="t" r="r" b="b"/>
              <a:pathLst>
                <a:path w="48259" h="5079">
                  <a:moveTo>
                    <a:pt x="24641" y="1034"/>
                  </a:moveTo>
                  <a:lnTo>
                    <a:pt x="24448" y="1125"/>
                  </a:lnTo>
                  <a:lnTo>
                    <a:pt x="10567" y="3183"/>
                  </a:lnTo>
                  <a:lnTo>
                    <a:pt x="0" y="4606"/>
                  </a:lnTo>
                  <a:lnTo>
                    <a:pt x="9447" y="1603"/>
                  </a:lnTo>
                  <a:lnTo>
                    <a:pt x="24641" y="1034"/>
                  </a:lnTo>
                  <a:close/>
                </a:path>
                <a:path w="48259" h="5079">
                  <a:moveTo>
                    <a:pt x="48004" y="2134"/>
                  </a:moveTo>
                  <a:lnTo>
                    <a:pt x="39246" y="1643"/>
                  </a:lnTo>
                  <a:lnTo>
                    <a:pt x="24614" y="1047"/>
                  </a:lnTo>
                  <a:lnTo>
                    <a:pt x="39388" y="0"/>
                  </a:lnTo>
                  <a:lnTo>
                    <a:pt x="48004" y="2134"/>
                  </a:lnTo>
                  <a:close/>
                </a:path>
              </a:pathLst>
            </a:custGeom>
            <a:solidFill>
              <a:srgbClr val="D6CC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629279" y="4905383"/>
              <a:ext cx="1332230" cy="1086485"/>
            </a:xfrm>
            <a:custGeom>
              <a:avLst/>
              <a:gdLst/>
              <a:ahLst/>
              <a:cxnLst/>
              <a:rect l="l" t="t" r="r" b="b"/>
              <a:pathLst>
                <a:path w="1332230" h="1086485">
                  <a:moveTo>
                    <a:pt x="909573" y="1033063"/>
                  </a:moveTo>
                  <a:lnTo>
                    <a:pt x="861795" y="1048924"/>
                  </a:lnTo>
                  <a:lnTo>
                    <a:pt x="811335" y="1059960"/>
                  </a:lnTo>
                  <a:lnTo>
                    <a:pt x="759520" y="1067116"/>
                  </a:lnTo>
                  <a:lnTo>
                    <a:pt x="707672" y="1071334"/>
                  </a:lnTo>
                  <a:lnTo>
                    <a:pt x="657116" y="1073558"/>
                  </a:lnTo>
                  <a:lnTo>
                    <a:pt x="512411" y="1077075"/>
                  </a:lnTo>
                  <a:lnTo>
                    <a:pt x="459646" y="1077680"/>
                  </a:lnTo>
                  <a:lnTo>
                    <a:pt x="406878" y="1077856"/>
                  </a:lnTo>
                  <a:lnTo>
                    <a:pt x="301337" y="1077904"/>
                  </a:lnTo>
                  <a:lnTo>
                    <a:pt x="248567" y="1078266"/>
                  </a:lnTo>
                  <a:lnTo>
                    <a:pt x="195799" y="1079182"/>
                  </a:lnTo>
                  <a:lnTo>
                    <a:pt x="152285" y="1082564"/>
                  </a:lnTo>
                  <a:lnTo>
                    <a:pt x="92902" y="1086219"/>
                  </a:lnTo>
                  <a:lnTo>
                    <a:pt x="36017" y="1082561"/>
                  </a:lnTo>
                  <a:lnTo>
                    <a:pt x="0" y="1064015"/>
                  </a:lnTo>
                  <a:lnTo>
                    <a:pt x="32893" y="1069087"/>
                  </a:lnTo>
                  <a:lnTo>
                    <a:pt x="97578" y="1068095"/>
                  </a:lnTo>
                  <a:lnTo>
                    <a:pt x="164556" y="1064814"/>
                  </a:lnTo>
                  <a:lnTo>
                    <a:pt x="204328" y="1063019"/>
                  </a:lnTo>
                  <a:lnTo>
                    <a:pt x="254027" y="1063453"/>
                  </a:lnTo>
                  <a:lnTo>
                    <a:pt x="303730" y="1063514"/>
                  </a:lnTo>
                  <a:lnTo>
                    <a:pt x="353431" y="1063125"/>
                  </a:lnTo>
                  <a:lnTo>
                    <a:pt x="403120" y="1062207"/>
                  </a:lnTo>
                  <a:lnTo>
                    <a:pt x="452791" y="1060680"/>
                  </a:lnTo>
                  <a:lnTo>
                    <a:pt x="502437" y="1058465"/>
                  </a:lnTo>
                  <a:lnTo>
                    <a:pt x="595029" y="1054001"/>
                  </a:lnTo>
                  <a:lnTo>
                    <a:pt x="645341" y="1050720"/>
                  </a:lnTo>
                  <a:lnTo>
                    <a:pt x="696878" y="1045830"/>
                  </a:lnTo>
                  <a:lnTo>
                    <a:pt x="748549" y="1038647"/>
                  </a:lnTo>
                  <a:lnTo>
                    <a:pt x="799268" y="1028488"/>
                  </a:lnTo>
                  <a:lnTo>
                    <a:pt x="847943" y="1014672"/>
                  </a:lnTo>
                  <a:lnTo>
                    <a:pt x="893486" y="996514"/>
                  </a:lnTo>
                  <a:lnTo>
                    <a:pt x="934808" y="973333"/>
                  </a:lnTo>
                  <a:lnTo>
                    <a:pt x="970819" y="944446"/>
                  </a:lnTo>
                  <a:lnTo>
                    <a:pt x="1002238" y="909560"/>
                  </a:lnTo>
                  <a:lnTo>
                    <a:pt x="1030407" y="870703"/>
                  </a:lnTo>
                  <a:lnTo>
                    <a:pt x="1055647" y="828551"/>
                  </a:lnTo>
                  <a:lnTo>
                    <a:pt x="1078279" y="783781"/>
                  </a:lnTo>
                  <a:lnTo>
                    <a:pt x="1098624" y="737070"/>
                  </a:lnTo>
                  <a:lnTo>
                    <a:pt x="1117002" y="689095"/>
                  </a:lnTo>
                  <a:lnTo>
                    <a:pt x="1133734" y="640532"/>
                  </a:lnTo>
                  <a:lnTo>
                    <a:pt x="1149141" y="592060"/>
                  </a:lnTo>
                  <a:lnTo>
                    <a:pt x="1163544" y="544354"/>
                  </a:lnTo>
                  <a:lnTo>
                    <a:pt x="1177264" y="498092"/>
                  </a:lnTo>
                  <a:lnTo>
                    <a:pt x="1204516" y="408419"/>
                  </a:lnTo>
                  <a:lnTo>
                    <a:pt x="1218045" y="362778"/>
                  </a:lnTo>
                  <a:lnTo>
                    <a:pt x="1231260" y="317046"/>
                  </a:lnTo>
                  <a:lnTo>
                    <a:pt x="1244214" y="271240"/>
                  </a:lnTo>
                  <a:lnTo>
                    <a:pt x="1256959" y="225377"/>
                  </a:lnTo>
                  <a:lnTo>
                    <a:pt x="1269547" y="179476"/>
                  </a:lnTo>
                  <a:lnTo>
                    <a:pt x="1281507" y="144499"/>
                  </a:lnTo>
                  <a:lnTo>
                    <a:pt x="1301821" y="86381"/>
                  </a:lnTo>
                  <a:lnTo>
                    <a:pt x="1319492" y="29943"/>
                  </a:lnTo>
                  <a:lnTo>
                    <a:pt x="1323523" y="0"/>
                  </a:lnTo>
                  <a:lnTo>
                    <a:pt x="1332134" y="43101"/>
                  </a:lnTo>
                  <a:lnTo>
                    <a:pt x="1320162" y="100031"/>
                  </a:lnTo>
                  <a:lnTo>
                    <a:pt x="1299937" y="157313"/>
                  </a:lnTo>
                  <a:lnTo>
                    <a:pt x="1283786" y="201475"/>
                  </a:lnTo>
                  <a:lnTo>
                    <a:pt x="1269198" y="250762"/>
                  </a:lnTo>
                  <a:lnTo>
                    <a:pt x="1255002" y="300160"/>
                  </a:lnTo>
                  <a:lnTo>
                    <a:pt x="1227102" y="399098"/>
                  </a:lnTo>
                  <a:lnTo>
                    <a:pt x="1213057" y="448542"/>
                  </a:lnTo>
                  <a:lnTo>
                    <a:pt x="1200236" y="494127"/>
                  </a:lnTo>
                  <a:lnTo>
                    <a:pt x="1187377" y="540648"/>
                  </a:lnTo>
                  <a:lnTo>
                    <a:pt x="1174198" y="587776"/>
                  </a:lnTo>
                  <a:lnTo>
                    <a:pt x="1160420" y="635181"/>
                  </a:lnTo>
                  <a:lnTo>
                    <a:pt x="1145760" y="682535"/>
                  </a:lnTo>
                  <a:lnTo>
                    <a:pt x="1129940" y="729506"/>
                  </a:lnTo>
                  <a:lnTo>
                    <a:pt x="1112677" y="775766"/>
                  </a:lnTo>
                  <a:lnTo>
                    <a:pt x="1093691" y="820986"/>
                  </a:lnTo>
                  <a:lnTo>
                    <a:pt x="1072703" y="864836"/>
                  </a:lnTo>
                  <a:lnTo>
                    <a:pt x="1049430" y="906987"/>
                  </a:lnTo>
                  <a:lnTo>
                    <a:pt x="1023592" y="947108"/>
                  </a:lnTo>
                  <a:lnTo>
                    <a:pt x="991796" y="983099"/>
                  </a:lnTo>
                  <a:lnTo>
                    <a:pt x="953348" y="1011436"/>
                  </a:lnTo>
                  <a:lnTo>
                    <a:pt x="909573" y="1033063"/>
                  </a:lnTo>
                  <a:close/>
                </a:path>
              </a:pathLst>
            </a:custGeom>
            <a:solidFill>
              <a:srgbClr val="857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677273" y="4663450"/>
              <a:ext cx="1329055" cy="1305560"/>
            </a:xfrm>
            <a:custGeom>
              <a:avLst/>
              <a:gdLst/>
              <a:ahLst/>
              <a:cxnLst/>
              <a:rect l="l" t="t" r="r" b="b"/>
              <a:pathLst>
                <a:path w="1329055" h="1305560">
                  <a:moveTo>
                    <a:pt x="1253443" y="299344"/>
                  </a:moveTo>
                  <a:lnTo>
                    <a:pt x="1328912" y="0"/>
                  </a:lnTo>
                  <a:lnTo>
                    <a:pt x="1258217" y="280790"/>
                  </a:lnTo>
                  <a:lnTo>
                    <a:pt x="1253443" y="299344"/>
                  </a:lnTo>
                  <a:close/>
                </a:path>
                <a:path w="1329055" h="1305560">
                  <a:moveTo>
                    <a:pt x="1141307" y="732572"/>
                  </a:moveTo>
                  <a:lnTo>
                    <a:pt x="1153130" y="691064"/>
                  </a:lnTo>
                  <a:lnTo>
                    <a:pt x="1166824" y="640940"/>
                  </a:lnTo>
                  <a:lnTo>
                    <a:pt x="1179945" y="590780"/>
                  </a:lnTo>
                  <a:lnTo>
                    <a:pt x="1224684" y="413352"/>
                  </a:lnTo>
                  <a:lnTo>
                    <a:pt x="1180202" y="590659"/>
                  </a:lnTo>
                  <a:lnTo>
                    <a:pt x="1167066" y="640826"/>
                  </a:lnTo>
                  <a:lnTo>
                    <a:pt x="1153349" y="690962"/>
                  </a:lnTo>
                  <a:lnTo>
                    <a:pt x="1141307" y="732572"/>
                  </a:lnTo>
                  <a:close/>
                </a:path>
                <a:path w="1329055" h="1305560">
                  <a:moveTo>
                    <a:pt x="1125257" y="784985"/>
                  </a:moveTo>
                  <a:lnTo>
                    <a:pt x="1138690" y="741108"/>
                  </a:lnTo>
                  <a:lnTo>
                    <a:pt x="1136386" y="748969"/>
                  </a:lnTo>
                  <a:lnTo>
                    <a:pt x="1125257" y="784985"/>
                  </a:lnTo>
                  <a:close/>
                </a:path>
                <a:path w="1329055" h="1305560">
                  <a:moveTo>
                    <a:pt x="1123530" y="790566"/>
                  </a:moveTo>
                  <a:lnTo>
                    <a:pt x="1123547" y="790096"/>
                  </a:lnTo>
                  <a:lnTo>
                    <a:pt x="1125029" y="785666"/>
                  </a:lnTo>
                  <a:lnTo>
                    <a:pt x="1123695" y="790026"/>
                  </a:lnTo>
                  <a:lnTo>
                    <a:pt x="1123449" y="790604"/>
                  </a:lnTo>
                  <a:close/>
                </a:path>
                <a:path w="1329055" h="1305560">
                  <a:moveTo>
                    <a:pt x="165456" y="1304270"/>
                  </a:moveTo>
                  <a:lnTo>
                    <a:pt x="0" y="1302500"/>
                  </a:lnTo>
                  <a:lnTo>
                    <a:pt x="40958" y="1296327"/>
                  </a:lnTo>
                  <a:lnTo>
                    <a:pt x="88421" y="1297850"/>
                  </a:lnTo>
                  <a:lnTo>
                    <a:pt x="136307" y="1302356"/>
                  </a:lnTo>
                  <a:lnTo>
                    <a:pt x="165456" y="1304270"/>
                  </a:lnTo>
                  <a:close/>
                </a:path>
                <a:path w="1329055" h="1305560">
                  <a:moveTo>
                    <a:pt x="472633" y="1300656"/>
                  </a:moveTo>
                  <a:lnTo>
                    <a:pt x="344189" y="1304335"/>
                  </a:lnTo>
                  <a:lnTo>
                    <a:pt x="288978" y="1305185"/>
                  </a:lnTo>
                  <a:lnTo>
                    <a:pt x="233757" y="1305414"/>
                  </a:lnTo>
                  <a:lnTo>
                    <a:pt x="178537" y="1305129"/>
                  </a:lnTo>
                  <a:lnTo>
                    <a:pt x="165456" y="1304270"/>
                  </a:lnTo>
                  <a:lnTo>
                    <a:pt x="252497" y="1304829"/>
                  </a:lnTo>
                  <a:lnTo>
                    <a:pt x="302980" y="1304646"/>
                  </a:lnTo>
                  <a:lnTo>
                    <a:pt x="353467" y="1303929"/>
                  </a:lnTo>
                  <a:lnTo>
                    <a:pt x="472633" y="1300656"/>
                  </a:lnTo>
                  <a:close/>
                </a:path>
                <a:path w="1329055" h="1305560">
                  <a:moveTo>
                    <a:pt x="837996" y="1241571"/>
                  </a:moveTo>
                  <a:lnTo>
                    <a:pt x="837843" y="1241643"/>
                  </a:lnTo>
                  <a:lnTo>
                    <a:pt x="875246" y="1222016"/>
                  </a:lnTo>
                  <a:lnTo>
                    <a:pt x="837996" y="1241571"/>
                  </a:lnTo>
                  <a:close/>
                </a:path>
              </a:pathLst>
            </a:custGeom>
            <a:solidFill>
              <a:srgbClr val="DED3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629334" y="4905505"/>
              <a:ext cx="1322705" cy="1063625"/>
            </a:xfrm>
            <a:custGeom>
              <a:avLst/>
              <a:gdLst/>
              <a:ahLst/>
              <a:cxnLst/>
              <a:rect l="l" t="t" r="r" b="b"/>
              <a:pathLst>
                <a:path w="1322705" h="1063625">
                  <a:moveTo>
                    <a:pt x="1303233" y="56430"/>
                  </a:moveTo>
                  <a:lnTo>
                    <a:pt x="1306441" y="42276"/>
                  </a:lnTo>
                  <a:lnTo>
                    <a:pt x="1309779" y="26593"/>
                  </a:lnTo>
                  <a:lnTo>
                    <a:pt x="1314592" y="11722"/>
                  </a:lnTo>
                  <a:lnTo>
                    <a:pt x="1322225" y="0"/>
                  </a:lnTo>
                  <a:lnTo>
                    <a:pt x="1306480" y="46990"/>
                  </a:lnTo>
                  <a:lnTo>
                    <a:pt x="1303233" y="56430"/>
                  </a:lnTo>
                  <a:close/>
                </a:path>
                <a:path w="1322705" h="1063625">
                  <a:moveTo>
                    <a:pt x="47940" y="1060439"/>
                  </a:moveTo>
                  <a:lnTo>
                    <a:pt x="23977" y="1062448"/>
                  </a:lnTo>
                  <a:lnTo>
                    <a:pt x="6790" y="1063516"/>
                  </a:lnTo>
                  <a:lnTo>
                    <a:pt x="0" y="1062921"/>
                  </a:lnTo>
                  <a:lnTo>
                    <a:pt x="9439" y="1059921"/>
                  </a:lnTo>
                  <a:lnTo>
                    <a:pt x="24447" y="1059358"/>
                  </a:lnTo>
                  <a:lnTo>
                    <a:pt x="39216" y="1059955"/>
                  </a:lnTo>
                  <a:lnTo>
                    <a:pt x="47940" y="1060439"/>
                  </a:lnTo>
                  <a:close/>
                </a:path>
              </a:pathLst>
            </a:custGeom>
            <a:solidFill>
              <a:srgbClr val="D5CB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3189914" y="6774902"/>
              <a:ext cx="19685" cy="26034"/>
            </a:xfrm>
            <a:custGeom>
              <a:avLst/>
              <a:gdLst/>
              <a:ahLst/>
              <a:cxnLst/>
              <a:rect l="l" t="t" r="r" b="b"/>
              <a:pathLst>
                <a:path w="19684" h="26034">
                  <a:moveTo>
                    <a:pt x="19570" y="23917"/>
                  </a:moveTo>
                  <a:lnTo>
                    <a:pt x="5182" y="25580"/>
                  </a:lnTo>
                  <a:lnTo>
                    <a:pt x="2311" y="19622"/>
                  </a:lnTo>
                  <a:lnTo>
                    <a:pt x="587" y="13377"/>
                  </a:lnTo>
                  <a:lnTo>
                    <a:pt x="0" y="6838"/>
                  </a:lnTo>
                  <a:lnTo>
                    <a:pt x="539" y="0"/>
                  </a:lnTo>
                  <a:lnTo>
                    <a:pt x="4136" y="3130"/>
                  </a:lnTo>
                  <a:lnTo>
                    <a:pt x="14851" y="13768"/>
                  </a:lnTo>
                  <a:lnTo>
                    <a:pt x="19570" y="23917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192678" y="6114078"/>
              <a:ext cx="142240" cy="668655"/>
            </a:xfrm>
            <a:custGeom>
              <a:avLst/>
              <a:gdLst/>
              <a:ahLst/>
              <a:cxnLst/>
              <a:rect l="l" t="t" r="r" b="b"/>
              <a:pathLst>
                <a:path w="142240" h="668654">
                  <a:moveTo>
                    <a:pt x="12177" y="668653"/>
                  </a:moveTo>
                  <a:lnTo>
                    <a:pt x="3430" y="656409"/>
                  </a:lnTo>
                  <a:lnTo>
                    <a:pt x="0" y="629565"/>
                  </a:lnTo>
                  <a:lnTo>
                    <a:pt x="1164" y="590403"/>
                  </a:lnTo>
                  <a:lnTo>
                    <a:pt x="6204" y="541209"/>
                  </a:lnTo>
                  <a:lnTo>
                    <a:pt x="14398" y="484266"/>
                  </a:lnTo>
                  <a:lnTo>
                    <a:pt x="25026" y="421859"/>
                  </a:lnTo>
                  <a:lnTo>
                    <a:pt x="37368" y="356272"/>
                  </a:lnTo>
                  <a:lnTo>
                    <a:pt x="50703" y="289789"/>
                  </a:lnTo>
                  <a:lnTo>
                    <a:pt x="64312" y="224695"/>
                  </a:lnTo>
                  <a:lnTo>
                    <a:pt x="99570" y="60586"/>
                  </a:lnTo>
                  <a:lnTo>
                    <a:pt x="107066" y="23889"/>
                  </a:lnTo>
                  <a:lnTo>
                    <a:pt x="111232" y="0"/>
                  </a:lnTo>
                  <a:lnTo>
                    <a:pt x="141960" y="3832"/>
                  </a:lnTo>
                  <a:lnTo>
                    <a:pt x="127915" y="105518"/>
                  </a:lnTo>
                  <a:lnTo>
                    <a:pt x="120629" y="157130"/>
                  </a:lnTo>
                  <a:lnTo>
                    <a:pt x="113022" y="209072"/>
                  </a:lnTo>
                  <a:lnTo>
                    <a:pt x="104986" y="261205"/>
                  </a:lnTo>
                  <a:lnTo>
                    <a:pt x="96411" y="313393"/>
                  </a:lnTo>
                  <a:lnTo>
                    <a:pt x="87189" y="365496"/>
                  </a:lnTo>
                  <a:lnTo>
                    <a:pt x="77211" y="417379"/>
                  </a:lnTo>
                  <a:lnTo>
                    <a:pt x="66369" y="468902"/>
                  </a:lnTo>
                  <a:lnTo>
                    <a:pt x="54553" y="519929"/>
                  </a:lnTo>
                  <a:lnTo>
                    <a:pt x="41655" y="570321"/>
                  </a:lnTo>
                  <a:lnTo>
                    <a:pt x="27566" y="619942"/>
                  </a:lnTo>
                  <a:lnTo>
                    <a:pt x="12177" y="668653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3303877" y="5973451"/>
              <a:ext cx="43815" cy="140970"/>
            </a:xfrm>
            <a:custGeom>
              <a:avLst/>
              <a:gdLst/>
              <a:ahLst/>
              <a:cxnLst/>
              <a:rect l="l" t="t" r="r" b="b"/>
              <a:pathLst>
                <a:path w="43815" h="140970">
                  <a:moveTo>
                    <a:pt x="28229" y="135007"/>
                  </a:moveTo>
                  <a:lnTo>
                    <a:pt x="0" y="140607"/>
                  </a:lnTo>
                  <a:lnTo>
                    <a:pt x="3416" y="104980"/>
                  </a:lnTo>
                  <a:lnTo>
                    <a:pt x="6682" y="68561"/>
                  </a:lnTo>
                  <a:lnTo>
                    <a:pt x="13284" y="33013"/>
                  </a:lnTo>
                  <a:lnTo>
                    <a:pt x="26703" y="0"/>
                  </a:lnTo>
                  <a:lnTo>
                    <a:pt x="39381" y="3765"/>
                  </a:lnTo>
                  <a:lnTo>
                    <a:pt x="43474" y="15575"/>
                  </a:lnTo>
                  <a:lnTo>
                    <a:pt x="42793" y="31437"/>
                  </a:lnTo>
                  <a:lnTo>
                    <a:pt x="41146" y="47363"/>
                  </a:lnTo>
                  <a:lnTo>
                    <a:pt x="41030" y="81123"/>
                  </a:lnTo>
                  <a:lnTo>
                    <a:pt x="39315" y="112758"/>
                  </a:lnTo>
                  <a:lnTo>
                    <a:pt x="28229" y="135007"/>
                  </a:lnTo>
                  <a:close/>
                </a:path>
              </a:pathLst>
            </a:custGeom>
            <a:solidFill>
              <a:srgbClr val="FEF2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331031" y="5963776"/>
              <a:ext cx="13335" cy="10795"/>
            </a:xfrm>
            <a:custGeom>
              <a:avLst/>
              <a:gdLst/>
              <a:ahLst/>
              <a:cxnLst/>
              <a:rect l="l" t="t" r="r" b="b"/>
              <a:pathLst>
                <a:path w="13334" h="10795">
                  <a:moveTo>
                    <a:pt x="12722" y="8478"/>
                  </a:moveTo>
                  <a:lnTo>
                    <a:pt x="4413" y="10775"/>
                  </a:lnTo>
                  <a:lnTo>
                    <a:pt x="172" y="10750"/>
                  </a:lnTo>
                  <a:lnTo>
                    <a:pt x="0" y="8401"/>
                  </a:lnTo>
                  <a:lnTo>
                    <a:pt x="3894" y="3726"/>
                  </a:lnTo>
                  <a:lnTo>
                    <a:pt x="8344" y="0"/>
                  </a:lnTo>
                  <a:lnTo>
                    <a:pt x="11308" y="1587"/>
                  </a:lnTo>
                  <a:lnTo>
                    <a:pt x="12722" y="8478"/>
                  </a:lnTo>
                  <a:close/>
                </a:path>
              </a:pathLst>
            </a:custGeom>
            <a:solidFill>
              <a:srgbClr val="E9DE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159993" y="6743005"/>
              <a:ext cx="16510" cy="62230"/>
            </a:xfrm>
            <a:custGeom>
              <a:avLst/>
              <a:gdLst/>
              <a:ahLst/>
              <a:cxnLst/>
              <a:rect l="l" t="t" r="r" b="b"/>
              <a:pathLst>
                <a:path w="16509" h="62229">
                  <a:moveTo>
                    <a:pt x="3341" y="62097"/>
                  </a:moveTo>
                  <a:lnTo>
                    <a:pt x="0" y="51383"/>
                  </a:lnTo>
                  <a:lnTo>
                    <a:pt x="1190" y="29609"/>
                  </a:lnTo>
                  <a:lnTo>
                    <a:pt x="3971" y="8555"/>
                  </a:lnTo>
                  <a:lnTo>
                    <a:pt x="5398" y="0"/>
                  </a:lnTo>
                  <a:lnTo>
                    <a:pt x="11496" y="14815"/>
                  </a:lnTo>
                  <a:lnTo>
                    <a:pt x="16066" y="36705"/>
                  </a:lnTo>
                  <a:lnTo>
                    <a:pt x="14787" y="55767"/>
                  </a:lnTo>
                  <a:lnTo>
                    <a:pt x="3341" y="62097"/>
                  </a:lnTo>
                  <a:close/>
                </a:path>
              </a:pathLst>
            </a:custGeom>
            <a:solidFill>
              <a:srgbClr val="FFFA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167301" y="6110541"/>
              <a:ext cx="111125" cy="654050"/>
            </a:xfrm>
            <a:custGeom>
              <a:avLst/>
              <a:gdLst/>
              <a:ahLst/>
              <a:cxnLst/>
              <a:rect l="l" t="t" r="r" b="b"/>
              <a:pathLst>
                <a:path w="111125" h="654050">
                  <a:moveTo>
                    <a:pt x="94391" y="99069"/>
                  </a:moveTo>
                  <a:lnTo>
                    <a:pt x="97243" y="78976"/>
                  </a:lnTo>
                  <a:lnTo>
                    <a:pt x="103490" y="36959"/>
                  </a:lnTo>
                  <a:lnTo>
                    <a:pt x="108028" y="9645"/>
                  </a:lnTo>
                  <a:lnTo>
                    <a:pt x="110532" y="0"/>
                  </a:lnTo>
                  <a:lnTo>
                    <a:pt x="102178" y="52768"/>
                  </a:lnTo>
                  <a:lnTo>
                    <a:pt x="94391" y="99069"/>
                  </a:lnTo>
                  <a:close/>
                </a:path>
                <a:path w="111125" h="654050">
                  <a:moveTo>
                    <a:pt x="12492" y="653691"/>
                  </a:moveTo>
                  <a:lnTo>
                    <a:pt x="0" y="616819"/>
                  </a:lnTo>
                  <a:lnTo>
                    <a:pt x="100" y="568471"/>
                  </a:lnTo>
                  <a:lnTo>
                    <a:pt x="8710" y="514030"/>
                  </a:lnTo>
                  <a:lnTo>
                    <a:pt x="21743" y="458879"/>
                  </a:lnTo>
                  <a:lnTo>
                    <a:pt x="35114" y="408400"/>
                  </a:lnTo>
                  <a:lnTo>
                    <a:pt x="44738" y="367976"/>
                  </a:lnTo>
                  <a:lnTo>
                    <a:pt x="74458" y="210549"/>
                  </a:lnTo>
                  <a:lnTo>
                    <a:pt x="84048" y="158022"/>
                  </a:lnTo>
                  <a:lnTo>
                    <a:pt x="93320" y="105435"/>
                  </a:lnTo>
                  <a:lnTo>
                    <a:pt x="94391" y="99069"/>
                  </a:lnTo>
                  <a:lnTo>
                    <a:pt x="51779" y="405538"/>
                  </a:lnTo>
                  <a:lnTo>
                    <a:pt x="42123" y="473334"/>
                  </a:lnTo>
                  <a:lnTo>
                    <a:pt x="33040" y="535020"/>
                  </a:lnTo>
                  <a:lnTo>
                    <a:pt x="24857" y="587624"/>
                  </a:lnTo>
                  <a:lnTo>
                    <a:pt x="17899" y="628172"/>
                  </a:lnTo>
                  <a:lnTo>
                    <a:pt x="12492" y="653691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277812" y="5975806"/>
              <a:ext cx="36195" cy="135255"/>
            </a:xfrm>
            <a:custGeom>
              <a:avLst/>
              <a:gdLst/>
              <a:ahLst/>
              <a:cxnLst/>
              <a:rect l="l" t="t" r="r" b="b"/>
              <a:pathLst>
                <a:path w="36194" h="135254">
                  <a:moveTo>
                    <a:pt x="35725" y="20599"/>
                  </a:moveTo>
                  <a:lnTo>
                    <a:pt x="23825" y="0"/>
                  </a:lnTo>
                  <a:lnTo>
                    <a:pt x="13855" y="32016"/>
                  </a:lnTo>
                  <a:lnTo>
                    <a:pt x="7975" y="66522"/>
                  </a:lnTo>
                  <a:lnTo>
                    <a:pt x="4076" y="101460"/>
                  </a:lnTo>
                  <a:lnTo>
                    <a:pt x="0" y="134772"/>
                  </a:lnTo>
                  <a:lnTo>
                    <a:pt x="17081" y="114693"/>
                  </a:lnTo>
                  <a:lnTo>
                    <a:pt x="31229" y="67741"/>
                  </a:lnTo>
                  <a:lnTo>
                    <a:pt x="35725" y="20599"/>
                  </a:lnTo>
                  <a:close/>
                </a:path>
              </a:pathLst>
            </a:custGeom>
            <a:solidFill>
              <a:srgbClr val="857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3192669" y="6112049"/>
              <a:ext cx="111760" cy="598805"/>
            </a:xfrm>
            <a:custGeom>
              <a:avLst/>
              <a:gdLst/>
              <a:ahLst/>
              <a:cxnLst/>
              <a:rect l="l" t="t" r="r" b="b"/>
              <a:pathLst>
                <a:path w="111759" h="598804">
                  <a:moveTo>
                    <a:pt x="0" y="598656"/>
                  </a:moveTo>
                  <a:lnTo>
                    <a:pt x="3894" y="548342"/>
                  </a:lnTo>
                  <a:lnTo>
                    <a:pt x="8707" y="498053"/>
                  </a:lnTo>
                  <a:lnTo>
                    <a:pt x="14388" y="447804"/>
                  </a:lnTo>
                  <a:lnTo>
                    <a:pt x="20889" y="397611"/>
                  </a:lnTo>
                  <a:lnTo>
                    <a:pt x="28157" y="347490"/>
                  </a:lnTo>
                  <a:lnTo>
                    <a:pt x="36144" y="297458"/>
                  </a:lnTo>
                  <a:lnTo>
                    <a:pt x="44799" y="247529"/>
                  </a:lnTo>
                  <a:lnTo>
                    <a:pt x="54072" y="197721"/>
                  </a:lnTo>
                  <a:lnTo>
                    <a:pt x="63913" y="148047"/>
                  </a:lnTo>
                  <a:lnTo>
                    <a:pt x="74272" y="98525"/>
                  </a:lnTo>
                  <a:lnTo>
                    <a:pt x="85098" y="49171"/>
                  </a:lnTo>
                  <a:lnTo>
                    <a:pt x="96347" y="0"/>
                  </a:lnTo>
                  <a:lnTo>
                    <a:pt x="111236" y="1989"/>
                  </a:lnTo>
                  <a:lnTo>
                    <a:pt x="104226" y="51938"/>
                  </a:lnTo>
                  <a:lnTo>
                    <a:pt x="96691" y="101889"/>
                  </a:lnTo>
                  <a:lnTo>
                    <a:pt x="88665" y="151829"/>
                  </a:lnTo>
                  <a:lnTo>
                    <a:pt x="80182" y="201747"/>
                  </a:lnTo>
                  <a:lnTo>
                    <a:pt x="71277" y="251627"/>
                  </a:lnTo>
                  <a:lnTo>
                    <a:pt x="61984" y="301458"/>
                  </a:lnTo>
                  <a:lnTo>
                    <a:pt x="52337" y="351225"/>
                  </a:lnTo>
                  <a:lnTo>
                    <a:pt x="42371" y="400917"/>
                  </a:lnTo>
                  <a:lnTo>
                    <a:pt x="32120" y="450519"/>
                  </a:lnTo>
                  <a:lnTo>
                    <a:pt x="21618" y="500018"/>
                  </a:lnTo>
                  <a:lnTo>
                    <a:pt x="10900" y="549402"/>
                  </a:lnTo>
                  <a:lnTo>
                    <a:pt x="0" y="598656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88972" y="6017765"/>
              <a:ext cx="24765" cy="94615"/>
            </a:xfrm>
            <a:custGeom>
              <a:avLst/>
              <a:gdLst/>
              <a:ahLst/>
              <a:cxnLst/>
              <a:rect l="l" t="t" r="r" b="b"/>
              <a:pathLst>
                <a:path w="24765" h="94614">
                  <a:moveTo>
                    <a:pt x="0" y="94294"/>
                  </a:moveTo>
                  <a:lnTo>
                    <a:pt x="5610" y="70595"/>
                  </a:lnTo>
                  <a:lnTo>
                    <a:pt x="11492" y="46947"/>
                  </a:lnTo>
                  <a:lnTo>
                    <a:pt x="17777" y="23400"/>
                  </a:lnTo>
                  <a:lnTo>
                    <a:pt x="24598" y="0"/>
                  </a:lnTo>
                  <a:lnTo>
                    <a:pt x="24251" y="26159"/>
                  </a:lnTo>
                  <a:lnTo>
                    <a:pt x="22516" y="58265"/>
                  </a:lnTo>
                  <a:lnTo>
                    <a:pt x="15672" y="84813"/>
                  </a:lnTo>
                  <a:lnTo>
                    <a:pt x="0" y="94294"/>
                  </a:lnTo>
                  <a:close/>
                </a:path>
              </a:pathLst>
            </a:custGeom>
            <a:solidFill>
              <a:srgbClr val="857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4559298" y="5664718"/>
              <a:ext cx="32384" cy="22225"/>
            </a:xfrm>
            <a:custGeom>
              <a:avLst/>
              <a:gdLst/>
              <a:ahLst/>
              <a:cxnLst/>
              <a:rect l="l" t="t" r="r" b="b"/>
              <a:pathLst>
                <a:path w="32384" h="22225">
                  <a:moveTo>
                    <a:pt x="26785" y="21736"/>
                  </a:moveTo>
                  <a:lnTo>
                    <a:pt x="16028" y="16810"/>
                  </a:lnTo>
                  <a:lnTo>
                    <a:pt x="5344" y="6525"/>
                  </a:lnTo>
                  <a:lnTo>
                    <a:pt x="0" y="0"/>
                  </a:lnTo>
                  <a:lnTo>
                    <a:pt x="9054" y="960"/>
                  </a:lnTo>
                  <a:lnTo>
                    <a:pt x="17464" y="3314"/>
                  </a:lnTo>
                  <a:lnTo>
                    <a:pt x="25229" y="7056"/>
                  </a:lnTo>
                  <a:lnTo>
                    <a:pt x="32347" y="12185"/>
                  </a:lnTo>
                  <a:lnTo>
                    <a:pt x="26785" y="21736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910267" y="5632156"/>
              <a:ext cx="655955" cy="60325"/>
            </a:xfrm>
            <a:custGeom>
              <a:avLst/>
              <a:gdLst/>
              <a:ahLst/>
              <a:cxnLst/>
              <a:rect l="l" t="t" r="r" b="b"/>
              <a:pathLst>
                <a:path w="655955" h="60325">
                  <a:moveTo>
                    <a:pt x="655635" y="52037"/>
                  </a:moveTo>
                  <a:lnTo>
                    <a:pt x="606112" y="56343"/>
                  </a:lnTo>
                  <a:lnTo>
                    <a:pt x="556096" y="59025"/>
                  </a:lnTo>
                  <a:lnTo>
                    <a:pt x="505681" y="60234"/>
                  </a:lnTo>
                  <a:lnTo>
                    <a:pt x="454958" y="60124"/>
                  </a:lnTo>
                  <a:lnTo>
                    <a:pt x="404023" y="58845"/>
                  </a:lnTo>
                  <a:lnTo>
                    <a:pt x="352966" y="56550"/>
                  </a:lnTo>
                  <a:lnTo>
                    <a:pt x="301882" y="53390"/>
                  </a:lnTo>
                  <a:lnTo>
                    <a:pt x="250863" y="49518"/>
                  </a:lnTo>
                  <a:lnTo>
                    <a:pt x="200002" y="45085"/>
                  </a:lnTo>
                  <a:lnTo>
                    <a:pt x="149392" y="40244"/>
                  </a:lnTo>
                  <a:lnTo>
                    <a:pt x="99127" y="35145"/>
                  </a:lnTo>
                  <a:lnTo>
                    <a:pt x="0" y="24786"/>
                  </a:lnTo>
                  <a:lnTo>
                    <a:pt x="3499" y="0"/>
                  </a:lnTo>
                  <a:lnTo>
                    <a:pt x="51175" y="4743"/>
                  </a:lnTo>
                  <a:lnTo>
                    <a:pt x="98915" y="8999"/>
                  </a:lnTo>
                  <a:lnTo>
                    <a:pt x="146707" y="12807"/>
                  </a:lnTo>
                  <a:lnTo>
                    <a:pt x="194539" y="16205"/>
                  </a:lnTo>
                  <a:lnTo>
                    <a:pt x="242397" y="19232"/>
                  </a:lnTo>
                  <a:lnTo>
                    <a:pt x="290270" y="21928"/>
                  </a:lnTo>
                  <a:lnTo>
                    <a:pt x="338145" y="24333"/>
                  </a:lnTo>
                  <a:lnTo>
                    <a:pt x="386008" y="26484"/>
                  </a:lnTo>
                  <a:lnTo>
                    <a:pt x="419362" y="25980"/>
                  </a:lnTo>
                  <a:lnTo>
                    <a:pt x="472222" y="24336"/>
                  </a:lnTo>
                  <a:lnTo>
                    <a:pt x="533433" y="23836"/>
                  </a:lnTo>
                  <a:lnTo>
                    <a:pt x="591841" y="26764"/>
                  </a:lnTo>
                  <a:lnTo>
                    <a:pt x="636293" y="35403"/>
                  </a:lnTo>
                  <a:lnTo>
                    <a:pt x="655635" y="52037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766361" y="5593064"/>
              <a:ext cx="497363" cy="65428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4542409" y="5642171"/>
              <a:ext cx="55244" cy="22225"/>
            </a:xfrm>
            <a:custGeom>
              <a:avLst/>
              <a:gdLst/>
              <a:ahLst/>
              <a:cxnLst/>
              <a:rect l="l" t="t" r="r" b="b"/>
              <a:pathLst>
                <a:path w="55244" h="22225">
                  <a:moveTo>
                    <a:pt x="46904" y="21787"/>
                  </a:moveTo>
                  <a:lnTo>
                    <a:pt x="30000" y="19514"/>
                  </a:lnTo>
                  <a:lnTo>
                    <a:pt x="11863" y="10000"/>
                  </a:lnTo>
                  <a:lnTo>
                    <a:pt x="0" y="0"/>
                  </a:lnTo>
                  <a:lnTo>
                    <a:pt x="7765" y="271"/>
                  </a:lnTo>
                  <a:lnTo>
                    <a:pt x="26915" y="1686"/>
                  </a:lnTo>
                  <a:lnTo>
                    <a:pt x="46373" y="4775"/>
                  </a:lnTo>
                  <a:lnTo>
                    <a:pt x="55064" y="10064"/>
                  </a:lnTo>
                  <a:lnTo>
                    <a:pt x="46904" y="21787"/>
                  </a:lnTo>
                  <a:close/>
                </a:path>
              </a:pathLst>
            </a:custGeom>
            <a:solidFill>
              <a:srgbClr val="FFFA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913790" y="5612624"/>
              <a:ext cx="643255" cy="52069"/>
            </a:xfrm>
            <a:custGeom>
              <a:avLst/>
              <a:gdLst/>
              <a:ahLst/>
              <a:cxnLst/>
              <a:rect l="l" t="t" r="r" b="b"/>
              <a:pathLst>
                <a:path w="643255" h="52070">
                  <a:moveTo>
                    <a:pt x="643013" y="48145"/>
                  </a:moveTo>
                  <a:lnTo>
                    <a:pt x="612863" y="28041"/>
                  </a:lnTo>
                  <a:lnTo>
                    <a:pt x="564273" y="17754"/>
                  </a:lnTo>
                  <a:lnTo>
                    <a:pt x="505472" y="14414"/>
                  </a:lnTo>
                  <a:lnTo>
                    <a:pt x="444665" y="15163"/>
                  </a:lnTo>
                  <a:lnTo>
                    <a:pt x="390537" y="17119"/>
                  </a:lnTo>
                  <a:lnTo>
                    <a:pt x="369887" y="15176"/>
                  </a:lnTo>
                  <a:lnTo>
                    <a:pt x="317246" y="11061"/>
                  </a:lnTo>
                  <a:lnTo>
                    <a:pt x="264528" y="7683"/>
                  </a:lnTo>
                  <a:lnTo>
                    <a:pt x="211823" y="4991"/>
                  </a:lnTo>
                  <a:lnTo>
                    <a:pt x="159207" y="2933"/>
                  </a:lnTo>
                  <a:lnTo>
                    <a:pt x="106756" y="1460"/>
                  </a:lnTo>
                  <a:lnTo>
                    <a:pt x="54533" y="495"/>
                  </a:lnTo>
                  <a:lnTo>
                    <a:pt x="2628" y="0"/>
                  </a:lnTo>
                  <a:lnTo>
                    <a:pt x="0" y="19532"/>
                  </a:lnTo>
                  <a:lnTo>
                    <a:pt x="51904" y="24866"/>
                  </a:lnTo>
                  <a:lnTo>
                    <a:pt x="104063" y="29946"/>
                  </a:lnTo>
                  <a:lnTo>
                    <a:pt x="156425" y="34696"/>
                  </a:lnTo>
                  <a:lnTo>
                    <a:pt x="208940" y="39027"/>
                  </a:lnTo>
                  <a:lnTo>
                    <a:pt x="261569" y="42862"/>
                  </a:lnTo>
                  <a:lnTo>
                    <a:pt x="314274" y="46113"/>
                  </a:lnTo>
                  <a:lnTo>
                    <a:pt x="366991" y="48717"/>
                  </a:lnTo>
                  <a:lnTo>
                    <a:pt x="419709" y="50571"/>
                  </a:lnTo>
                  <a:lnTo>
                    <a:pt x="472351" y="51612"/>
                  </a:lnTo>
                  <a:lnTo>
                    <a:pt x="524891" y="51739"/>
                  </a:lnTo>
                  <a:lnTo>
                    <a:pt x="577291" y="50888"/>
                  </a:lnTo>
                  <a:lnTo>
                    <a:pt x="629488" y="48958"/>
                  </a:lnTo>
                  <a:lnTo>
                    <a:pt x="625652" y="48310"/>
                  </a:lnTo>
                  <a:lnTo>
                    <a:pt x="643013" y="48145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3802493" y="5612538"/>
              <a:ext cx="114300" cy="18415"/>
            </a:xfrm>
            <a:custGeom>
              <a:avLst/>
              <a:gdLst/>
              <a:ahLst/>
              <a:cxnLst/>
              <a:rect l="l" t="t" r="r" b="b"/>
              <a:pathLst>
                <a:path w="114300" h="18414">
                  <a:moveTo>
                    <a:pt x="98583" y="17083"/>
                  </a:moveTo>
                  <a:lnTo>
                    <a:pt x="67143" y="18312"/>
                  </a:lnTo>
                  <a:lnTo>
                    <a:pt x="30612" y="11385"/>
                  </a:lnTo>
                  <a:lnTo>
                    <a:pt x="0" y="3937"/>
                  </a:lnTo>
                  <a:lnTo>
                    <a:pt x="28383" y="1591"/>
                  </a:lnTo>
                  <a:lnTo>
                    <a:pt x="56885" y="394"/>
                  </a:lnTo>
                  <a:lnTo>
                    <a:pt x="85427" y="0"/>
                  </a:lnTo>
                  <a:lnTo>
                    <a:pt x="113927" y="61"/>
                  </a:lnTo>
                  <a:lnTo>
                    <a:pt x="98583" y="17083"/>
                  </a:lnTo>
                  <a:close/>
                </a:path>
              </a:pathLst>
            </a:custGeom>
            <a:solidFill>
              <a:srgbClr val="857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101576" y="7178592"/>
              <a:ext cx="1743004" cy="1735616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359639" y="7659623"/>
              <a:ext cx="1554479" cy="1301495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12124309" y="7394714"/>
              <a:ext cx="1692275" cy="1357630"/>
            </a:xfrm>
            <a:custGeom>
              <a:avLst/>
              <a:gdLst/>
              <a:ahLst/>
              <a:cxnLst/>
              <a:rect l="l" t="t" r="r" b="b"/>
              <a:pathLst>
                <a:path w="1692275" h="1357629">
                  <a:moveTo>
                    <a:pt x="215963" y="89204"/>
                  </a:moveTo>
                  <a:lnTo>
                    <a:pt x="182054" y="121793"/>
                  </a:lnTo>
                  <a:lnTo>
                    <a:pt x="156057" y="158242"/>
                  </a:lnTo>
                  <a:lnTo>
                    <a:pt x="126809" y="204355"/>
                  </a:lnTo>
                  <a:lnTo>
                    <a:pt x="96405" y="257289"/>
                  </a:lnTo>
                  <a:lnTo>
                    <a:pt x="66916" y="314198"/>
                  </a:lnTo>
                  <a:lnTo>
                    <a:pt x="40449" y="372237"/>
                  </a:lnTo>
                  <a:lnTo>
                    <a:pt x="19088" y="428561"/>
                  </a:lnTo>
                  <a:lnTo>
                    <a:pt x="4902" y="480352"/>
                  </a:lnTo>
                  <a:lnTo>
                    <a:pt x="0" y="524738"/>
                  </a:lnTo>
                  <a:lnTo>
                    <a:pt x="16954" y="544182"/>
                  </a:lnTo>
                  <a:lnTo>
                    <a:pt x="29908" y="538213"/>
                  </a:lnTo>
                  <a:lnTo>
                    <a:pt x="38176" y="522871"/>
                  </a:lnTo>
                  <a:lnTo>
                    <a:pt x="41084" y="514197"/>
                  </a:lnTo>
                  <a:lnTo>
                    <a:pt x="205955" y="219202"/>
                  </a:lnTo>
                  <a:lnTo>
                    <a:pt x="215963" y="89204"/>
                  </a:lnTo>
                  <a:close/>
                </a:path>
                <a:path w="1692275" h="1357629">
                  <a:moveTo>
                    <a:pt x="581825" y="1167523"/>
                  </a:moveTo>
                  <a:lnTo>
                    <a:pt x="390842" y="832561"/>
                  </a:lnTo>
                  <a:lnTo>
                    <a:pt x="121031" y="811999"/>
                  </a:lnTo>
                  <a:lnTo>
                    <a:pt x="170434" y="1119771"/>
                  </a:lnTo>
                  <a:lnTo>
                    <a:pt x="436918" y="1338084"/>
                  </a:lnTo>
                  <a:lnTo>
                    <a:pt x="581825" y="1167523"/>
                  </a:lnTo>
                  <a:close/>
                </a:path>
                <a:path w="1692275" h="1357629">
                  <a:moveTo>
                    <a:pt x="1075931" y="198107"/>
                  </a:moveTo>
                  <a:lnTo>
                    <a:pt x="773925" y="7569"/>
                  </a:lnTo>
                  <a:lnTo>
                    <a:pt x="446366" y="202552"/>
                  </a:lnTo>
                  <a:lnTo>
                    <a:pt x="562394" y="542531"/>
                  </a:lnTo>
                  <a:lnTo>
                    <a:pt x="936028" y="554748"/>
                  </a:lnTo>
                  <a:lnTo>
                    <a:pt x="1075931" y="198107"/>
                  </a:lnTo>
                  <a:close/>
                </a:path>
                <a:path w="1692275" h="1357629">
                  <a:moveTo>
                    <a:pt x="1476260" y="1118108"/>
                  </a:moveTo>
                  <a:lnTo>
                    <a:pt x="1442948" y="836460"/>
                  </a:lnTo>
                  <a:lnTo>
                    <a:pt x="1127607" y="840905"/>
                  </a:lnTo>
                  <a:lnTo>
                    <a:pt x="929398" y="1164221"/>
                  </a:lnTo>
                  <a:lnTo>
                    <a:pt x="1148283" y="1357604"/>
                  </a:lnTo>
                  <a:lnTo>
                    <a:pt x="1476260" y="1118108"/>
                  </a:lnTo>
                  <a:close/>
                </a:path>
                <a:path w="1692275" h="1357629">
                  <a:moveTo>
                    <a:pt x="1691678" y="520280"/>
                  </a:moveTo>
                  <a:lnTo>
                    <a:pt x="1688769" y="472909"/>
                  </a:lnTo>
                  <a:lnTo>
                    <a:pt x="1677631" y="420636"/>
                  </a:lnTo>
                  <a:lnTo>
                    <a:pt x="1659928" y="365594"/>
                  </a:lnTo>
                  <a:lnTo>
                    <a:pt x="1637309" y="309956"/>
                  </a:lnTo>
                  <a:lnTo>
                    <a:pt x="1611439" y="255866"/>
                  </a:lnTo>
                  <a:lnTo>
                    <a:pt x="1583982" y="205486"/>
                  </a:lnTo>
                  <a:lnTo>
                    <a:pt x="1556600" y="160985"/>
                  </a:lnTo>
                  <a:lnTo>
                    <a:pt x="1530946" y="124498"/>
                  </a:lnTo>
                  <a:lnTo>
                    <a:pt x="1491462" y="84239"/>
                  </a:lnTo>
                  <a:lnTo>
                    <a:pt x="1455089" y="61239"/>
                  </a:lnTo>
                  <a:lnTo>
                    <a:pt x="1415237" y="33375"/>
                  </a:lnTo>
                  <a:lnTo>
                    <a:pt x="1383118" y="9880"/>
                  </a:lnTo>
                  <a:lnTo>
                    <a:pt x="1369923" y="0"/>
                  </a:lnTo>
                  <a:lnTo>
                    <a:pt x="1369923" y="205981"/>
                  </a:lnTo>
                  <a:lnTo>
                    <a:pt x="1566011" y="531939"/>
                  </a:lnTo>
                  <a:lnTo>
                    <a:pt x="1691678" y="5202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2314381" y="7602695"/>
              <a:ext cx="277495" cy="6350"/>
            </a:xfrm>
            <a:custGeom>
              <a:avLst/>
              <a:gdLst/>
              <a:ahLst/>
              <a:cxnLst/>
              <a:rect l="l" t="t" r="r" b="b"/>
              <a:pathLst>
                <a:path w="277495" h="6350">
                  <a:moveTo>
                    <a:pt x="0" y="5892"/>
                  </a:moveTo>
                  <a:lnTo>
                    <a:pt x="277289" y="0"/>
                  </a:lnTo>
                </a:path>
              </a:pathLst>
            </a:custGeom>
            <a:ln w="290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801381" y="7192993"/>
              <a:ext cx="314325" cy="54610"/>
            </a:xfrm>
            <a:custGeom>
              <a:avLst/>
              <a:gdLst/>
              <a:ahLst/>
              <a:cxnLst/>
              <a:rect l="l" t="t" r="r" b="b"/>
              <a:pathLst>
                <a:path w="314325" h="54609">
                  <a:moveTo>
                    <a:pt x="123536" y="54034"/>
                  </a:moveTo>
                  <a:lnTo>
                    <a:pt x="0" y="14915"/>
                  </a:lnTo>
                  <a:lnTo>
                    <a:pt x="68907" y="0"/>
                  </a:lnTo>
                  <a:lnTo>
                    <a:pt x="174589" y="1657"/>
                  </a:lnTo>
                  <a:lnTo>
                    <a:pt x="271436" y="9943"/>
                  </a:lnTo>
                  <a:lnTo>
                    <a:pt x="313851" y="14915"/>
                  </a:lnTo>
                  <a:lnTo>
                    <a:pt x="123536" y="540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2147184" y="7243262"/>
              <a:ext cx="1553845" cy="1644014"/>
            </a:xfrm>
            <a:custGeom>
              <a:avLst/>
              <a:gdLst/>
              <a:ahLst/>
              <a:cxnLst/>
              <a:rect l="l" t="t" r="r" b="b"/>
              <a:pathLst>
                <a:path w="1553844" h="1644015">
                  <a:moveTo>
                    <a:pt x="779624" y="0"/>
                  </a:moveTo>
                  <a:lnTo>
                    <a:pt x="756069" y="170875"/>
                  </a:lnTo>
                </a:path>
                <a:path w="1553844" h="1644015">
                  <a:moveTo>
                    <a:pt x="0" y="679406"/>
                  </a:moveTo>
                  <a:lnTo>
                    <a:pt x="114724" y="984538"/>
                  </a:lnTo>
                </a:path>
                <a:path w="1553844" h="1644015">
                  <a:moveTo>
                    <a:pt x="366885" y="1004536"/>
                  </a:moveTo>
                  <a:lnTo>
                    <a:pt x="556377" y="672987"/>
                  </a:lnTo>
                </a:path>
                <a:path w="1553844" h="1644015">
                  <a:moveTo>
                    <a:pt x="1032821" y="359440"/>
                  </a:moveTo>
                  <a:lnTo>
                    <a:pt x="1363643" y="351233"/>
                  </a:lnTo>
                </a:path>
                <a:path w="1553844" h="1644015">
                  <a:moveTo>
                    <a:pt x="898613" y="682458"/>
                  </a:moveTo>
                  <a:lnTo>
                    <a:pt x="1113972" y="1016317"/>
                  </a:lnTo>
                </a:path>
                <a:path w="1553844" h="1644015">
                  <a:moveTo>
                    <a:pt x="1553297" y="672987"/>
                  </a:moveTo>
                  <a:lnTo>
                    <a:pt x="1405030" y="1018639"/>
                  </a:lnTo>
                </a:path>
                <a:path w="1553844" h="1644015">
                  <a:moveTo>
                    <a:pt x="535347" y="1313975"/>
                  </a:moveTo>
                  <a:lnTo>
                    <a:pt x="931463" y="1311660"/>
                  </a:lnTo>
                </a:path>
                <a:path w="1553844" h="1644015">
                  <a:moveTo>
                    <a:pt x="408110" y="1460221"/>
                  </a:moveTo>
                  <a:lnTo>
                    <a:pt x="605281" y="1626779"/>
                  </a:lnTo>
                </a:path>
                <a:path w="1553844" h="1644015">
                  <a:moveTo>
                    <a:pt x="1138378" y="1474845"/>
                  </a:moveTo>
                  <a:lnTo>
                    <a:pt x="968106" y="1643957"/>
                  </a:lnTo>
                </a:path>
                <a:path w="1553844" h="1644015">
                  <a:moveTo>
                    <a:pt x="1430457" y="1262789"/>
                  </a:moveTo>
                  <a:lnTo>
                    <a:pt x="1521627" y="1284569"/>
                  </a:lnTo>
                </a:path>
                <a:path w="1553844" h="1644015">
                  <a:moveTo>
                    <a:pt x="123049" y="1277413"/>
                  </a:moveTo>
                  <a:lnTo>
                    <a:pt x="162548" y="1264670"/>
                  </a:lnTo>
                </a:path>
              </a:pathLst>
            </a:custGeom>
            <a:ln w="290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3350311" y="7284432"/>
              <a:ext cx="160020" cy="133350"/>
            </a:xfrm>
            <a:custGeom>
              <a:avLst/>
              <a:gdLst/>
              <a:ahLst/>
              <a:cxnLst/>
              <a:rect l="l" t="t" r="r" b="b"/>
              <a:pathLst>
                <a:path w="160019" h="133350">
                  <a:moveTo>
                    <a:pt x="159935" y="133037"/>
                  </a:moveTo>
                  <a:lnTo>
                    <a:pt x="0" y="0"/>
                  </a:lnTo>
                </a:path>
              </a:pathLst>
            </a:custGeom>
            <a:ln w="14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681189" y="7412722"/>
              <a:ext cx="386527" cy="287877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2697587" y="7808066"/>
              <a:ext cx="289056" cy="127011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125961" y="7525459"/>
              <a:ext cx="182410" cy="358018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837456" y="7185184"/>
              <a:ext cx="221448" cy="57422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1763502" y="5165610"/>
              <a:ext cx="2761615" cy="3537585"/>
            </a:xfrm>
            <a:custGeom>
              <a:avLst/>
              <a:gdLst/>
              <a:ahLst/>
              <a:cxnLst/>
              <a:rect l="l" t="t" r="r" b="b"/>
              <a:pathLst>
                <a:path w="2761615" h="3537584">
                  <a:moveTo>
                    <a:pt x="2086533" y="3394418"/>
                  </a:moveTo>
                  <a:lnTo>
                    <a:pt x="2065299" y="3332975"/>
                  </a:lnTo>
                  <a:lnTo>
                    <a:pt x="2021255" y="3290874"/>
                  </a:lnTo>
                  <a:lnTo>
                    <a:pt x="1972767" y="3257131"/>
                  </a:lnTo>
                  <a:lnTo>
                    <a:pt x="1923148" y="3225152"/>
                  </a:lnTo>
                  <a:lnTo>
                    <a:pt x="1881835" y="3200616"/>
                  </a:lnTo>
                  <a:lnTo>
                    <a:pt x="1840623" y="3175927"/>
                  </a:lnTo>
                  <a:lnTo>
                    <a:pt x="1799513" y="3151047"/>
                  </a:lnTo>
                  <a:lnTo>
                    <a:pt x="1758518" y="3125990"/>
                  </a:lnTo>
                  <a:lnTo>
                    <a:pt x="1717636" y="3100768"/>
                  </a:lnTo>
                  <a:lnTo>
                    <a:pt x="1673186" y="3073031"/>
                  </a:lnTo>
                  <a:lnTo>
                    <a:pt x="1628876" y="3045091"/>
                  </a:lnTo>
                  <a:lnTo>
                    <a:pt x="1584693" y="3016961"/>
                  </a:lnTo>
                  <a:lnTo>
                    <a:pt x="1540637" y="2988627"/>
                  </a:lnTo>
                  <a:lnTo>
                    <a:pt x="1496707" y="2960103"/>
                  </a:lnTo>
                  <a:lnTo>
                    <a:pt x="1452918" y="2931376"/>
                  </a:lnTo>
                  <a:lnTo>
                    <a:pt x="1409255" y="2902445"/>
                  </a:lnTo>
                  <a:lnTo>
                    <a:pt x="1365719" y="2873324"/>
                  </a:lnTo>
                  <a:lnTo>
                    <a:pt x="1322311" y="2844000"/>
                  </a:lnTo>
                  <a:lnTo>
                    <a:pt x="1279144" y="2814497"/>
                  </a:lnTo>
                  <a:lnTo>
                    <a:pt x="1236179" y="2784792"/>
                  </a:lnTo>
                  <a:lnTo>
                    <a:pt x="1193393" y="2754884"/>
                  </a:lnTo>
                  <a:lnTo>
                    <a:pt x="1150785" y="2724785"/>
                  </a:lnTo>
                  <a:lnTo>
                    <a:pt x="1129982" y="2709951"/>
                  </a:lnTo>
                  <a:lnTo>
                    <a:pt x="1198676" y="2654185"/>
                  </a:lnTo>
                  <a:lnTo>
                    <a:pt x="1315148" y="2559177"/>
                  </a:lnTo>
                  <a:lnTo>
                    <a:pt x="1392631" y="2495639"/>
                  </a:lnTo>
                  <a:lnTo>
                    <a:pt x="1469936" y="2431923"/>
                  </a:lnTo>
                  <a:lnTo>
                    <a:pt x="1547037" y="2367978"/>
                  </a:lnTo>
                  <a:lnTo>
                    <a:pt x="1588071" y="2333714"/>
                  </a:lnTo>
                  <a:lnTo>
                    <a:pt x="1628965" y="2299297"/>
                  </a:lnTo>
                  <a:lnTo>
                    <a:pt x="1669694" y="2264689"/>
                  </a:lnTo>
                  <a:lnTo>
                    <a:pt x="1710194" y="2229815"/>
                  </a:lnTo>
                  <a:lnTo>
                    <a:pt x="1750415" y="2194649"/>
                  </a:lnTo>
                  <a:lnTo>
                    <a:pt x="1800161" y="2146592"/>
                  </a:lnTo>
                  <a:lnTo>
                    <a:pt x="1846389" y="2095144"/>
                  </a:lnTo>
                  <a:lnTo>
                    <a:pt x="1868017" y="2070481"/>
                  </a:lnTo>
                  <a:lnTo>
                    <a:pt x="1888693" y="2045817"/>
                  </a:lnTo>
                  <a:lnTo>
                    <a:pt x="1906879" y="2019490"/>
                  </a:lnTo>
                  <a:lnTo>
                    <a:pt x="1921014" y="1989823"/>
                  </a:lnTo>
                  <a:lnTo>
                    <a:pt x="1921370" y="1980171"/>
                  </a:lnTo>
                  <a:lnTo>
                    <a:pt x="1916404" y="1972906"/>
                  </a:lnTo>
                  <a:lnTo>
                    <a:pt x="1908276" y="1968627"/>
                  </a:lnTo>
                  <a:lnTo>
                    <a:pt x="1899119" y="1967928"/>
                  </a:lnTo>
                  <a:lnTo>
                    <a:pt x="1899069" y="1968080"/>
                  </a:lnTo>
                  <a:lnTo>
                    <a:pt x="1871154" y="1974799"/>
                  </a:lnTo>
                  <a:lnTo>
                    <a:pt x="1845056" y="1985441"/>
                  </a:lnTo>
                  <a:lnTo>
                    <a:pt x="1819986" y="1998599"/>
                  </a:lnTo>
                  <a:lnTo>
                    <a:pt x="1795145" y="2012848"/>
                  </a:lnTo>
                  <a:lnTo>
                    <a:pt x="1741665" y="2042922"/>
                  </a:lnTo>
                  <a:lnTo>
                    <a:pt x="1690166" y="2076094"/>
                  </a:lnTo>
                  <a:lnTo>
                    <a:pt x="1650936" y="2105622"/>
                  </a:lnTo>
                  <a:lnTo>
                    <a:pt x="1611871" y="2135365"/>
                  </a:lnTo>
                  <a:lnTo>
                    <a:pt x="1572971" y="2165324"/>
                  </a:lnTo>
                  <a:lnTo>
                    <a:pt x="1534248" y="2195474"/>
                  </a:lnTo>
                  <a:lnTo>
                    <a:pt x="1495691" y="2225840"/>
                  </a:lnTo>
                  <a:lnTo>
                    <a:pt x="1453769" y="2259076"/>
                  </a:lnTo>
                  <a:lnTo>
                    <a:pt x="1411960" y="2292451"/>
                  </a:lnTo>
                  <a:lnTo>
                    <a:pt x="1370266" y="2325941"/>
                  </a:lnTo>
                  <a:lnTo>
                    <a:pt x="1287056" y="2393150"/>
                  </a:lnTo>
                  <a:lnTo>
                    <a:pt x="1120927" y="2527884"/>
                  </a:lnTo>
                  <a:lnTo>
                    <a:pt x="1006246" y="2620314"/>
                  </a:lnTo>
                  <a:lnTo>
                    <a:pt x="940295" y="2571534"/>
                  </a:lnTo>
                  <a:lnTo>
                    <a:pt x="898639" y="2540368"/>
                  </a:lnTo>
                  <a:lnTo>
                    <a:pt x="857135" y="2509037"/>
                  </a:lnTo>
                  <a:lnTo>
                    <a:pt x="815759" y="2477541"/>
                  </a:lnTo>
                  <a:lnTo>
                    <a:pt x="774496" y="2445893"/>
                  </a:lnTo>
                  <a:lnTo>
                    <a:pt x="733361" y="2414105"/>
                  </a:lnTo>
                  <a:lnTo>
                    <a:pt x="692327" y="2382151"/>
                  </a:lnTo>
                  <a:lnTo>
                    <a:pt x="651395" y="2350071"/>
                  </a:lnTo>
                  <a:lnTo>
                    <a:pt x="610577" y="2317851"/>
                  </a:lnTo>
                  <a:lnTo>
                    <a:pt x="569836" y="2285492"/>
                  </a:lnTo>
                  <a:lnTo>
                    <a:pt x="527431" y="2251367"/>
                  </a:lnTo>
                  <a:lnTo>
                    <a:pt x="442988" y="2182584"/>
                  </a:lnTo>
                  <a:lnTo>
                    <a:pt x="400519" y="2148522"/>
                  </a:lnTo>
                  <a:lnTo>
                    <a:pt x="357593" y="2115096"/>
                  </a:lnTo>
                  <a:lnTo>
                    <a:pt x="303339" y="2075611"/>
                  </a:lnTo>
                  <a:lnTo>
                    <a:pt x="247154" y="2038921"/>
                  </a:lnTo>
                  <a:lnTo>
                    <a:pt x="188823" y="2010549"/>
                  </a:lnTo>
                  <a:lnTo>
                    <a:pt x="127393" y="1989823"/>
                  </a:lnTo>
                  <a:lnTo>
                    <a:pt x="118884" y="1989886"/>
                  </a:lnTo>
                  <a:lnTo>
                    <a:pt x="112953" y="1994649"/>
                  </a:lnTo>
                  <a:lnTo>
                    <a:pt x="110299" y="2002129"/>
                  </a:lnTo>
                  <a:lnTo>
                    <a:pt x="111582" y="2010371"/>
                  </a:lnTo>
                  <a:lnTo>
                    <a:pt x="117081" y="2023440"/>
                  </a:lnTo>
                  <a:lnTo>
                    <a:pt x="122428" y="2036457"/>
                  </a:lnTo>
                  <a:lnTo>
                    <a:pt x="128231" y="2049208"/>
                  </a:lnTo>
                  <a:lnTo>
                    <a:pt x="135115" y="2061464"/>
                  </a:lnTo>
                  <a:lnTo>
                    <a:pt x="142557" y="2073427"/>
                  </a:lnTo>
                  <a:lnTo>
                    <a:pt x="149847" y="2085365"/>
                  </a:lnTo>
                  <a:lnTo>
                    <a:pt x="183095" y="2133104"/>
                  </a:lnTo>
                  <a:lnTo>
                    <a:pt x="224751" y="2179396"/>
                  </a:lnTo>
                  <a:lnTo>
                    <a:pt x="281482" y="2233168"/>
                  </a:lnTo>
                  <a:lnTo>
                    <a:pt x="317258" y="2265045"/>
                  </a:lnTo>
                  <a:lnTo>
                    <a:pt x="353529" y="2296401"/>
                  </a:lnTo>
                  <a:lnTo>
                    <a:pt x="390093" y="2327402"/>
                  </a:lnTo>
                  <a:lnTo>
                    <a:pt x="426796" y="2358225"/>
                  </a:lnTo>
                  <a:lnTo>
                    <a:pt x="464223" y="2389238"/>
                  </a:lnTo>
                  <a:lnTo>
                    <a:pt x="501853" y="2419985"/>
                  </a:lnTo>
                  <a:lnTo>
                    <a:pt x="539686" y="2450477"/>
                  </a:lnTo>
                  <a:lnTo>
                    <a:pt x="577697" y="2480741"/>
                  </a:lnTo>
                  <a:lnTo>
                    <a:pt x="615873" y="2510790"/>
                  </a:lnTo>
                  <a:lnTo>
                    <a:pt x="654202" y="2540647"/>
                  </a:lnTo>
                  <a:lnTo>
                    <a:pt x="692658" y="2570315"/>
                  </a:lnTo>
                  <a:lnTo>
                    <a:pt x="731240" y="2599829"/>
                  </a:lnTo>
                  <a:lnTo>
                    <a:pt x="769924" y="2629192"/>
                  </a:lnTo>
                  <a:lnTo>
                    <a:pt x="808685" y="2658427"/>
                  </a:lnTo>
                  <a:lnTo>
                    <a:pt x="848791" y="2688437"/>
                  </a:lnTo>
                  <a:lnTo>
                    <a:pt x="886612" y="2716479"/>
                  </a:lnTo>
                  <a:lnTo>
                    <a:pt x="808736" y="2779090"/>
                  </a:lnTo>
                  <a:lnTo>
                    <a:pt x="730796" y="2842133"/>
                  </a:lnTo>
                  <a:lnTo>
                    <a:pt x="691896" y="2873743"/>
                  </a:lnTo>
                  <a:lnTo>
                    <a:pt x="653072" y="2905442"/>
                  </a:lnTo>
                  <a:lnTo>
                    <a:pt x="614324" y="2937243"/>
                  </a:lnTo>
                  <a:lnTo>
                    <a:pt x="575678" y="2969145"/>
                  </a:lnTo>
                  <a:lnTo>
                    <a:pt x="537133" y="3001162"/>
                  </a:lnTo>
                  <a:lnTo>
                    <a:pt x="498716" y="3033306"/>
                  </a:lnTo>
                  <a:lnTo>
                    <a:pt x="460413" y="3065602"/>
                  </a:lnTo>
                  <a:lnTo>
                    <a:pt x="422262" y="3098050"/>
                  </a:lnTo>
                  <a:lnTo>
                    <a:pt x="384263" y="3130664"/>
                  </a:lnTo>
                  <a:lnTo>
                    <a:pt x="347827" y="3162706"/>
                  </a:lnTo>
                  <a:lnTo>
                    <a:pt x="311785" y="3195155"/>
                  </a:lnTo>
                  <a:lnTo>
                    <a:pt x="276136" y="3227984"/>
                  </a:lnTo>
                  <a:lnTo>
                    <a:pt x="240880" y="3261220"/>
                  </a:lnTo>
                  <a:lnTo>
                    <a:pt x="206019" y="3294862"/>
                  </a:lnTo>
                  <a:lnTo>
                    <a:pt x="171551" y="3328898"/>
                  </a:lnTo>
                  <a:lnTo>
                    <a:pt x="137477" y="3363328"/>
                  </a:lnTo>
                  <a:lnTo>
                    <a:pt x="103797" y="3398164"/>
                  </a:lnTo>
                  <a:lnTo>
                    <a:pt x="70510" y="3433394"/>
                  </a:lnTo>
                  <a:lnTo>
                    <a:pt x="37617" y="3469017"/>
                  </a:lnTo>
                  <a:lnTo>
                    <a:pt x="5118" y="3505047"/>
                  </a:lnTo>
                  <a:lnTo>
                    <a:pt x="0" y="3518065"/>
                  </a:lnTo>
                  <a:lnTo>
                    <a:pt x="4114" y="3530371"/>
                  </a:lnTo>
                  <a:lnTo>
                    <a:pt x="14554" y="3537572"/>
                  </a:lnTo>
                  <a:lnTo>
                    <a:pt x="28448" y="3535248"/>
                  </a:lnTo>
                  <a:lnTo>
                    <a:pt x="70764" y="3510623"/>
                  </a:lnTo>
                  <a:lnTo>
                    <a:pt x="113055" y="3485667"/>
                  </a:lnTo>
                  <a:lnTo>
                    <a:pt x="155067" y="3460165"/>
                  </a:lnTo>
                  <a:lnTo>
                    <a:pt x="196507" y="3433889"/>
                  </a:lnTo>
                  <a:lnTo>
                    <a:pt x="237096" y="3406635"/>
                  </a:lnTo>
                  <a:lnTo>
                    <a:pt x="276085" y="3380003"/>
                  </a:lnTo>
                  <a:lnTo>
                    <a:pt x="315239" y="3353549"/>
                  </a:lnTo>
                  <a:lnTo>
                    <a:pt x="354253" y="3326930"/>
                  </a:lnTo>
                  <a:lnTo>
                    <a:pt x="392836" y="3299764"/>
                  </a:lnTo>
                  <a:lnTo>
                    <a:pt x="430682" y="3271659"/>
                  </a:lnTo>
                  <a:lnTo>
                    <a:pt x="469049" y="3242081"/>
                  </a:lnTo>
                  <a:lnTo>
                    <a:pt x="507288" y="3212325"/>
                  </a:lnTo>
                  <a:lnTo>
                    <a:pt x="545388" y="3182404"/>
                  </a:lnTo>
                  <a:lnTo>
                    <a:pt x="583374" y="3152343"/>
                  </a:lnTo>
                  <a:lnTo>
                    <a:pt x="621258" y="3122168"/>
                  </a:lnTo>
                  <a:lnTo>
                    <a:pt x="659053" y="3091878"/>
                  </a:lnTo>
                  <a:lnTo>
                    <a:pt x="734441" y="3031032"/>
                  </a:lnTo>
                  <a:lnTo>
                    <a:pt x="1010666" y="2806801"/>
                  </a:lnTo>
                  <a:lnTo>
                    <a:pt x="1051267" y="2835808"/>
                  </a:lnTo>
                  <a:lnTo>
                    <a:pt x="1092149" y="2864739"/>
                  </a:lnTo>
                  <a:lnTo>
                    <a:pt x="1133157" y="2893491"/>
                  </a:lnTo>
                  <a:lnTo>
                    <a:pt x="1174280" y="2922054"/>
                  </a:lnTo>
                  <a:lnTo>
                    <a:pt x="1215542" y="2950451"/>
                  </a:lnTo>
                  <a:lnTo>
                    <a:pt x="1256931" y="2978670"/>
                  </a:lnTo>
                  <a:lnTo>
                    <a:pt x="1298460" y="3006699"/>
                  </a:lnTo>
                  <a:lnTo>
                    <a:pt x="1340104" y="3034550"/>
                  </a:lnTo>
                  <a:lnTo>
                    <a:pt x="1381874" y="3062224"/>
                  </a:lnTo>
                  <a:lnTo>
                    <a:pt x="1423771" y="3089719"/>
                  </a:lnTo>
                  <a:lnTo>
                    <a:pt x="1465808" y="3117024"/>
                  </a:lnTo>
                  <a:lnTo>
                    <a:pt x="1507959" y="3144164"/>
                  </a:lnTo>
                  <a:lnTo>
                    <a:pt x="1550250" y="3171113"/>
                  </a:lnTo>
                  <a:lnTo>
                    <a:pt x="1592656" y="3197885"/>
                  </a:lnTo>
                  <a:lnTo>
                    <a:pt x="1637258" y="3225762"/>
                  </a:lnTo>
                  <a:lnTo>
                    <a:pt x="1681988" y="3253422"/>
                  </a:lnTo>
                  <a:lnTo>
                    <a:pt x="1726844" y="3280880"/>
                  </a:lnTo>
                  <a:lnTo>
                    <a:pt x="1771827" y="3308121"/>
                  </a:lnTo>
                  <a:lnTo>
                    <a:pt x="1816938" y="3335147"/>
                  </a:lnTo>
                  <a:lnTo>
                    <a:pt x="1876869" y="3368408"/>
                  </a:lnTo>
                  <a:lnTo>
                    <a:pt x="1937181" y="3398824"/>
                  </a:lnTo>
                  <a:lnTo>
                    <a:pt x="2003679" y="3422764"/>
                  </a:lnTo>
                  <a:lnTo>
                    <a:pt x="2037664" y="3423831"/>
                  </a:lnTo>
                  <a:lnTo>
                    <a:pt x="2072449" y="3413760"/>
                  </a:lnTo>
                  <a:lnTo>
                    <a:pt x="2076856" y="3411296"/>
                  </a:lnTo>
                  <a:lnTo>
                    <a:pt x="2080310" y="3407880"/>
                  </a:lnTo>
                  <a:lnTo>
                    <a:pt x="2085327" y="3399129"/>
                  </a:lnTo>
                  <a:lnTo>
                    <a:pt x="2086533" y="3394418"/>
                  </a:lnTo>
                  <a:close/>
                </a:path>
                <a:path w="2761615" h="3537584">
                  <a:moveTo>
                    <a:pt x="2761259" y="1177328"/>
                  </a:moveTo>
                  <a:lnTo>
                    <a:pt x="2743797" y="1126617"/>
                  </a:lnTo>
                  <a:lnTo>
                    <a:pt x="2707563" y="1091869"/>
                  </a:lnTo>
                  <a:lnTo>
                    <a:pt x="2667660" y="1064018"/>
                  </a:lnTo>
                  <a:lnTo>
                    <a:pt x="2626842" y="1037628"/>
                  </a:lnTo>
                  <a:lnTo>
                    <a:pt x="2584361" y="1012304"/>
                  </a:lnTo>
                  <a:lnTo>
                    <a:pt x="2542019" y="986751"/>
                  </a:lnTo>
                  <a:lnTo>
                    <a:pt x="2499817" y="960970"/>
                  </a:lnTo>
                  <a:lnTo>
                    <a:pt x="2457754" y="934974"/>
                  </a:lnTo>
                  <a:lnTo>
                    <a:pt x="2416619" y="909205"/>
                  </a:lnTo>
                  <a:lnTo>
                    <a:pt x="2375636" y="883234"/>
                  </a:lnTo>
                  <a:lnTo>
                    <a:pt x="2334768" y="857046"/>
                  </a:lnTo>
                  <a:lnTo>
                    <a:pt x="2294051" y="830668"/>
                  </a:lnTo>
                  <a:lnTo>
                    <a:pt x="2253462" y="804075"/>
                  </a:lnTo>
                  <a:lnTo>
                    <a:pt x="2213013" y="777278"/>
                  </a:lnTo>
                  <a:lnTo>
                    <a:pt x="2172690" y="750265"/>
                  </a:lnTo>
                  <a:lnTo>
                    <a:pt x="2132520" y="723049"/>
                  </a:lnTo>
                  <a:lnTo>
                    <a:pt x="2089912" y="693813"/>
                  </a:lnTo>
                  <a:lnTo>
                    <a:pt x="2047544" y="664324"/>
                  </a:lnTo>
                  <a:lnTo>
                    <a:pt x="2005406" y="634619"/>
                  </a:lnTo>
                  <a:lnTo>
                    <a:pt x="1974316" y="612444"/>
                  </a:lnTo>
                  <a:lnTo>
                    <a:pt x="1994547" y="595972"/>
                  </a:lnTo>
                  <a:lnTo>
                    <a:pt x="2075548" y="529831"/>
                  </a:lnTo>
                  <a:lnTo>
                    <a:pt x="2156383" y="463524"/>
                  </a:lnTo>
                  <a:lnTo>
                    <a:pt x="2196731" y="430288"/>
                  </a:lnTo>
                  <a:lnTo>
                    <a:pt x="2237028" y="397002"/>
                  </a:lnTo>
                  <a:lnTo>
                    <a:pt x="2277249" y="363626"/>
                  </a:lnTo>
                  <a:lnTo>
                    <a:pt x="2317407" y="330174"/>
                  </a:lnTo>
                  <a:lnTo>
                    <a:pt x="2359583" y="294817"/>
                  </a:lnTo>
                  <a:lnTo>
                    <a:pt x="2401582" y="259232"/>
                  </a:lnTo>
                  <a:lnTo>
                    <a:pt x="2443327" y="223367"/>
                  </a:lnTo>
                  <a:lnTo>
                    <a:pt x="2484729" y="187121"/>
                  </a:lnTo>
                  <a:lnTo>
                    <a:pt x="2525649" y="147459"/>
                  </a:lnTo>
                  <a:lnTo>
                    <a:pt x="2563685" y="105003"/>
                  </a:lnTo>
                  <a:lnTo>
                    <a:pt x="2581491" y="84645"/>
                  </a:lnTo>
                  <a:lnTo>
                    <a:pt x="2598496" y="64287"/>
                  </a:lnTo>
                  <a:lnTo>
                    <a:pt x="2613456" y="42557"/>
                  </a:lnTo>
                  <a:lnTo>
                    <a:pt x="2625077" y="18072"/>
                  </a:lnTo>
                  <a:lnTo>
                    <a:pt x="2625369" y="10109"/>
                  </a:lnTo>
                  <a:lnTo>
                    <a:pt x="2621292" y="4114"/>
                  </a:lnTo>
                  <a:lnTo>
                    <a:pt x="2614599" y="571"/>
                  </a:lnTo>
                  <a:lnTo>
                    <a:pt x="2607068" y="0"/>
                  </a:lnTo>
                  <a:lnTo>
                    <a:pt x="2607030" y="127"/>
                  </a:lnTo>
                  <a:lnTo>
                    <a:pt x="2584056" y="5676"/>
                  </a:lnTo>
                  <a:lnTo>
                    <a:pt x="2562593" y="14465"/>
                  </a:lnTo>
                  <a:lnTo>
                    <a:pt x="2541968" y="25323"/>
                  </a:lnTo>
                  <a:lnTo>
                    <a:pt x="2521521" y="37084"/>
                  </a:lnTo>
                  <a:lnTo>
                    <a:pt x="2477528" y="61899"/>
                  </a:lnTo>
                  <a:lnTo>
                    <a:pt x="2435161" y="89268"/>
                  </a:lnTo>
                  <a:lnTo>
                    <a:pt x="2394826" y="119773"/>
                  </a:lnTo>
                  <a:lnTo>
                    <a:pt x="2354719" y="150533"/>
                  </a:lnTo>
                  <a:lnTo>
                    <a:pt x="2314829" y="181571"/>
                  </a:lnTo>
                  <a:lnTo>
                    <a:pt x="2275154" y="212864"/>
                  </a:lnTo>
                  <a:lnTo>
                    <a:pt x="2236368" y="243738"/>
                  </a:lnTo>
                  <a:lnTo>
                    <a:pt x="2197684" y="274751"/>
                  </a:lnTo>
                  <a:lnTo>
                    <a:pt x="2159114" y="305866"/>
                  </a:lnTo>
                  <a:lnTo>
                    <a:pt x="2082152" y="368312"/>
                  </a:lnTo>
                  <a:lnTo>
                    <a:pt x="1966823" y="462153"/>
                  </a:lnTo>
                  <a:lnTo>
                    <a:pt x="1885607" y="527850"/>
                  </a:lnTo>
                  <a:lnTo>
                    <a:pt x="1838833" y="513549"/>
                  </a:lnTo>
                  <a:lnTo>
                    <a:pt x="1797646" y="482765"/>
                  </a:lnTo>
                  <a:lnTo>
                    <a:pt x="1756625" y="451777"/>
                  </a:lnTo>
                  <a:lnTo>
                    <a:pt x="1715757" y="420611"/>
                  </a:lnTo>
                  <a:lnTo>
                    <a:pt x="1675041" y="389242"/>
                  </a:lnTo>
                  <a:lnTo>
                    <a:pt x="1634451" y="357708"/>
                  </a:lnTo>
                  <a:lnTo>
                    <a:pt x="1594002" y="326009"/>
                  </a:lnTo>
                  <a:lnTo>
                    <a:pt x="1553654" y="294132"/>
                  </a:lnTo>
                  <a:lnTo>
                    <a:pt x="1513433" y="262102"/>
                  </a:lnTo>
                  <a:lnTo>
                    <a:pt x="1469859" y="226847"/>
                  </a:lnTo>
                  <a:lnTo>
                    <a:pt x="1426464" y="191338"/>
                  </a:lnTo>
                  <a:lnTo>
                    <a:pt x="1382890" y="156044"/>
                  </a:lnTo>
                  <a:lnTo>
                    <a:pt x="1338821" y="121462"/>
                  </a:lnTo>
                  <a:lnTo>
                    <a:pt x="1294180" y="88874"/>
                  </a:lnTo>
                  <a:lnTo>
                    <a:pt x="1247952" y="58597"/>
                  </a:lnTo>
                  <a:lnTo>
                    <a:pt x="1199959" y="35179"/>
                  </a:lnTo>
                  <a:lnTo>
                    <a:pt x="1149426" y="18072"/>
                  </a:lnTo>
                  <a:lnTo>
                    <a:pt x="1142415" y="18122"/>
                  </a:lnTo>
                  <a:lnTo>
                    <a:pt x="1137551" y="22059"/>
                  </a:lnTo>
                  <a:lnTo>
                    <a:pt x="1135354" y="28232"/>
                  </a:lnTo>
                  <a:lnTo>
                    <a:pt x="1136408" y="35026"/>
                  </a:lnTo>
                  <a:lnTo>
                    <a:pt x="1140942" y="45821"/>
                  </a:lnTo>
                  <a:lnTo>
                    <a:pt x="1145336" y="56565"/>
                  </a:lnTo>
                  <a:lnTo>
                    <a:pt x="1150112" y="67081"/>
                  </a:lnTo>
                  <a:lnTo>
                    <a:pt x="1155776" y="77203"/>
                  </a:lnTo>
                  <a:lnTo>
                    <a:pt x="1161897" y="87071"/>
                  </a:lnTo>
                  <a:lnTo>
                    <a:pt x="1167892" y="96926"/>
                  </a:lnTo>
                  <a:lnTo>
                    <a:pt x="1195247" y="136321"/>
                  </a:lnTo>
                  <a:lnTo>
                    <a:pt x="1229525" y="174536"/>
                  </a:lnTo>
                  <a:lnTo>
                    <a:pt x="1283512" y="225539"/>
                  </a:lnTo>
                  <a:lnTo>
                    <a:pt x="1320507" y="258203"/>
                  </a:lnTo>
                  <a:lnTo>
                    <a:pt x="1358011" y="290309"/>
                  </a:lnTo>
                  <a:lnTo>
                    <a:pt x="1395755" y="322135"/>
                  </a:lnTo>
                  <a:lnTo>
                    <a:pt x="1434261" y="354088"/>
                  </a:lnTo>
                  <a:lnTo>
                    <a:pt x="1473047" y="385711"/>
                  </a:lnTo>
                  <a:lnTo>
                    <a:pt x="1512074" y="417017"/>
                  </a:lnTo>
                  <a:lnTo>
                    <a:pt x="1551305" y="448043"/>
                  </a:lnTo>
                  <a:lnTo>
                    <a:pt x="1590738" y="478815"/>
                  </a:lnTo>
                  <a:lnTo>
                    <a:pt x="1630337" y="509371"/>
                  </a:lnTo>
                  <a:lnTo>
                    <a:pt x="1670088" y="539711"/>
                  </a:lnTo>
                  <a:lnTo>
                    <a:pt x="1709940" y="569899"/>
                  </a:lnTo>
                  <a:lnTo>
                    <a:pt x="1751761" y="601243"/>
                  </a:lnTo>
                  <a:lnTo>
                    <a:pt x="1774075" y="617791"/>
                  </a:lnTo>
                  <a:lnTo>
                    <a:pt x="1722831" y="659104"/>
                  </a:lnTo>
                  <a:lnTo>
                    <a:pt x="1682178" y="691997"/>
                  </a:lnTo>
                  <a:lnTo>
                    <a:pt x="1641589" y="724979"/>
                  </a:lnTo>
                  <a:lnTo>
                    <a:pt x="1601063" y="758063"/>
                  </a:lnTo>
                  <a:lnTo>
                    <a:pt x="1560652" y="791248"/>
                  </a:lnTo>
                  <a:lnTo>
                    <a:pt x="1520355" y="824572"/>
                  </a:lnTo>
                  <a:lnTo>
                    <a:pt x="1480197" y="858062"/>
                  </a:lnTo>
                  <a:lnTo>
                    <a:pt x="1440192" y="891717"/>
                  </a:lnTo>
                  <a:lnTo>
                    <a:pt x="1400378" y="925576"/>
                  </a:lnTo>
                  <a:lnTo>
                    <a:pt x="1360754" y="959650"/>
                  </a:lnTo>
                  <a:lnTo>
                    <a:pt x="1324165" y="992009"/>
                  </a:lnTo>
                  <a:lnTo>
                    <a:pt x="1288046" y="1024864"/>
                  </a:lnTo>
                  <a:lnTo>
                    <a:pt x="1252423" y="1058214"/>
                  </a:lnTo>
                  <a:lnTo>
                    <a:pt x="1217282" y="1092060"/>
                  </a:lnTo>
                  <a:lnTo>
                    <a:pt x="1182611" y="1126388"/>
                  </a:lnTo>
                  <a:lnTo>
                    <a:pt x="1148435" y="1161211"/>
                  </a:lnTo>
                  <a:lnTo>
                    <a:pt x="1114755" y="1196530"/>
                  </a:lnTo>
                  <a:lnTo>
                    <a:pt x="1081544" y="1232331"/>
                  </a:lnTo>
                  <a:lnTo>
                    <a:pt x="1048816" y="1268628"/>
                  </a:lnTo>
                  <a:lnTo>
                    <a:pt x="1044613" y="1279372"/>
                  </a:lnTo>
                  <a:lnTo>
                    <a:pt x="1047991" y="1289532"/>
                  </a:lnTo>
                  <a:lnTo>
                    <a:pt x="1056589" y="1295476"/>
                  </a:lnTo>
                  <a:lnTo>
                    <a:pt x="1068019" y="1293558"/>
                  </a:lnTo>
                  <a:lnTo>
                    <a:pt x="1111542" y="1268120"/>
                  </a:lnTo>
                  <a:lnTo>
                    <a:pt x="1154950" y="1242187"/>
                  </a:lnTo>
                  <a:lnTo>
                    <a:pt x="1197813" y="1215402"/>
                  </a:lnTo>
                  <a:lnTo>
                    <a:pt x="1239685" y="1187411"/>
                  </a:lnTo>
                  <a:lnTo>
                    <a:pt x="1279804" y="1159967"/>
                  </a:lnTo>
                  <a:lnTo>
                    <a:pt x="1320050" y="1132649"/>
                  </a:lnTo>
                  <a:lnTo>
                    <a:pt x="1359928" y="1104874"/>
                  </a:lnTo>
                  <a:lnTo>
                    <a:pt x="1398943" y="1076020"/>
                  </a:lnTo>
                  <a:lnTo>
                    <a:pt x="1438389" y="1045476"/>
                  </a:lnTo>
                  <a:lnTo>
                    <a:pt x="1477657" y="1014704"/>
                  </a:lnTo>
                  <a:lnTo>
                    <a:pt x="1516761" y="983754"/>
                  </a:lnTo>
                  <a:lnTo>
                    <a:pt x="1555737" y="952627"/>
                  </a:lnTo>
                  <a:lnTo>
                    <a:pt x="1594599" y="921372"/>
                  </a:lnTo>
                  <a:lnTo>
                    <a:pt x="1633372" y="889990"/>
                  </a:lnTo>
                  <a:lnTo>
                    <a:pt x="1876145" y="692365"/>
                  </a:lnTo>
                  <a:lnTo>
                    <a:pt x="1878228" y="693864"/>
                  </a:lnTo>
                  <a:lnTo>
                    <a:pt x="1920722" y="724268"/>
                  </a:lnTo>
                  <a:lnTo>
                    <a:pt x="1963381" y="754418"/>
                  </a:lnTo>
                  <a:lnTo>
                    <a:pt x="2006206" y="784339"/>
                  </a:lnTo>
                  <a:lnTo>
                    <a:pt x="2049208" y="814019"/>
                  </a:lnTo>
                  <a:lnTo>
                    <a:pt x="2092375" y="843470"/>
                  </a:lnTo>
                  <a:lnTo>
                    <a:pt x="2135721" y="872667"/>
                  </a:lnTo>
                  <a:lnTo>
                    <a:pt x="2179218" y="901636"/>
                  </a:lnTo>
                  <a:lnTo>
                    <a:pt x="2222893" y="930363"/>
                  </a:lnTo>
                  <a:lnTo>
                    <a:pt x="2266746" y="958862"/>
                  </a:lnTo>
                  <a:lnTo>
                    <a:pt x="2310752" y="987107"/>
                  </a:lnTo>
                  <a:lnTo>
                    <a:pt x="2354935" y="1015123"/>
                  </a:lnTo>
                  <a:lnTo>
                    <a:pt x="2400820" y="1043851"/>
                  </a:lnTo>
                  <a:lnTo>
                    <a:pt x="2446871" y="1072311"/>
                  </a:lnTo>
                  <a:lnTo>
                    <a:pt x="2493073" y="1100493"/>
                  </a:lnTo>
                  <a:lnTo>
                    <a:pt x="2539454" y="1128407"/>
                  </a:lnTo>
                  <a:lnTo>
                    <a:pt x="2588768" y="1155865"/>
                  </a:lnTo>
                  <a:lnTo>
                    <a:pt x="2638387" y="1180973"/>
                  </a:lnTo>
                  <a:lnTo>
                    <a:pt x="2693098" y="1200721"/>
                  </a:lnTo>
                  <a:lnTo>
                    <a:pt x="2721051" y="1201597"/>
                  </a:lnTo>
                  <a:lnTo>
                    <a:pt x="2749677" y="1193292"/>
                  </a:lnTo>
                  <a:lnTo>
                    <a:pt x="2753296" y="1191260"/>
                  </a:lnTo>
                  <a:lnTo>
                    <a:pt x="2756141" y="1188440"/>
                  </a:lnTo>
                  <a:lnTo>
                    <a:pt x="2760268" y="1181214"/>
                  </a:lnTo>
                  <a:lnTo>
                    <a:pt x="2761259" y="1177328"/>
                  </a:lnTo>
                  <a:close/>
                </a:path>
              </a:pathLst>
            </a:custGeom>
            <a:solidFill>
              <a:srgbClr val="EC1B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3512905" y="2558274"/>
            <a:ext cx="511746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NEGATIVE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3184423" y="6880266"/>
            <a:ext cx="6879590" cy="2216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4775">
              <a:lnSpc>
                <a:spcPct val="152900"/>
              </a:lnSpc>
              <a:spcBef>
                <a:spcPts val="100"/>
              </a:spcBef>
            </a:pPr>
            <a:r>
              <a:rPr sz="4700" spc="70" dirty="0">
                <a:latin typeface="Trebuchet MS"/>
                <a:cs typeface="Trebuchet MS"/>
              </a:rPr>
              <a:t>Liza</a:t>
            </a:r>
            <a:r>
              <a:rPr sz="4700" spc="20" dirty="0">
                <a:latin typeface="Trebuchet MS"/>
                <a:cs typeface="Trebuchet MS"/>
              </a:rPr>
              <a:t> </a:t>
            </a:r>
            <a:r>
              <a:rPr sz="4700" spc="100" dirty="0">
                <a:latin typeface="Trebuchet MS"/>
                <a:cs typeface="Trebuchet MS"/>
              </a:rPr>
              <a:t>didn't</a:t>
            </a:r>
            <a:r>
              <a:rPr sz="4700" spc="25" dirty="0">
                <a:latin typeface="Trebuchet MS"/>
                <a:cs typeface="Trebuchet MS"/>
              </a:rPr>
              <a:t> </a:t>
            </a:r>
            <a:r>
              <a:rPr sz="4700" dirty="0">
                <a:latin typeface="Trebuchet MS"/>
                <a:cs typeface="Trebuchet MS"/>
              </a:rPr>
              <a:t>play</a:t>
            </a:r>
            <a:r>
              <a:rPr sz="4700" spc="25" dirty="0">
                <a:latin typeface="Trebuchet MS"/>
                <a:cs typeface="Trebuchet MS"/>
              </a:rPr>
              <a:t> </a:t>
            </a:r>
            <a:r>
              <a:rPr sz="4700" spc="-10" dirty="0">
                <a:latin typeface="Trebuchet MS"/>
                <a:cs typeface="Trebuchet MS"/>
              </a:rPr>
              <a:t>football. </a:t>
            </a:r>
            <a:r>
              <a:rPr sz="4700" spc="70" dirty="0">
                <a:latin typeface="Trebuchet MS"/>
                <a:cs typeface="Trebuchet MS"/>
              </a:rPr>
              <a:t>Liza</a:t>
            </a:r>
            <a:r>
              <a:rPr sz="4700" spc="15" dirty="0">
                <a:latin typeface="Trebuchet MS"/>
                <a:cs typeface="Trebuchet MS"/>
              </a:rPr>
              <a:t> </a:t>
            </a:r>
            <a:r>
              <a:rPr sz="4700" spc="100" dirty="0">
                <a:latin typeface="Trebuchet MS"/>
                <a:cs typeface="Trebuchet MS"/>
              </a:rPr>
              <a:t>didn't</a:t>
            </a:r>
            <a:r>
              <a:rPr sz="4700" spc="20" dirty="0">
                <a:latin typeface="Trebuchet MS"/>
                <a:cs typeface="Trebuchet MS"/>
              </a:rPr>
              <a:t> </a:t>
            </a:r>
            <a:r>
              <a:rPr sz="4700" dirty="0">
                <a:latin typeface="Trebuchet MS"/>
                <a:cs typeface="Trebuchet MS"/>
              </a:rPr>
              <a:t>write</a:t>
            </a:r>
            <a:r>
              <a:rPr sz="4700" spc="20" dirty="0">
                <a:latin typeface="Trebuchet MS"/>
                <a:cs typeface="Trebuchet MS"/>
              </a:rPr>
              <a:t> </a:t>
            </a:r>
            <a:r>
              <a:rPr sz="4700" spc="70" dirty="0">
                <a:latin typeface="Trebuchet MS"/>
                <a:cs typeface="Trebuchet MS"/>
              </a:rPr>
              <a:t>a</a:t>
            </a:r>
            <a:r>
              <a:rPr sz="4700" spc="20" dirty="0">
                <a:latin typeface="Trebuchet MS"/>
                <a:cs typeface="Trebuchet MS"/>
              </a:rPr>
              <a:t> </a:t>
            </a:r>
            <a:r>
              <a:rPr sz="4700" spc="-45" dirty="0">
                <a:latin typeface="Trebuchet MS"/>
                <a:cs typeface="Trebuchet MS"/>
              </a:rPr>
              <a:t>letter.</a:t>
            </a:r>
            <a:endParaRPr sz="4700">
              <a:latin typeface="Trebuchet MS"/>
              <a:cs typeface="Trebuchet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478272" y="3849034"/>
            <a:ext cx="5829288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1600" spc="-1132" baseline="-7330" dirty="0">
                <a:latin typeface="Trebuchet MS"/>
                <a:cs typeface="Trebuchet MS"/>
              </a:rPr>
              <a:t>+</a:t>
            </a:r>
            <a:r>
              <a:rPr sz="21600" spc="-3217" baseline="-7330" dirty="0">
                <a:latin typeface="Trebuchet MS"/>
                <a:cs typeface="Trebuchet MS"/>
              </a:rPr>
              <a:t> </a:t>
            </a:r>
            <a:r>
              <a:rPr lang="en-US" sz="12500" spc="600" baseline="-7330" dirty="0" smtClean="0">
                <a:solidFill>
                  <a:srgbClr val="C00000"/>
                </a:solidFill>
                <a:latin typeface="Forte" panose="03060902040502070203" pitchFamily="66" charset="0"/>
                <a:cs typeface="Trebuchet MS"/>
              </a:rPr>
              <a:t>did not</a:t>
            </a:r>
            <a:r>
              <a:rPr sz="21600" spc="-1207" baseline="-6172" dirty="0" smtClean="0">
                <a:latin typeface="Trebuchet MS"/>
                <a:cs typeface="Trebuchet MS"/>
              </a:rPr>
              <a:t>+</a:t>
            </a:r>
            <a:endParaRPr sz="21600" baseline="-6172" dirty="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22966" y="4104740"/>
            <a:ext cx="1581107" cy="209550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8457594" y="4083782"/>
            <a:ext cx="2237740" cy="2108200"/>
            <a:chOff x="8457594" y="4083782"/>
            <a:chExt cx="2237740" cy="2108200"/>
          </a:xfrm>
        </p:grpSpPr>
        <p:sp>
          <p:nvSpPr>
            <p:cNvPr id="4" name="object 4"/>
            <p:cNvSpPr/>
            <p:nvPr/>
          </p:nvSpPr>
          <p:spPr>
            <a:xfrm>
              <a:off x="8492339" y="4106876"/>
              <a:ext cx="2167890" cy="2068830"/>
            </a:xfrm>
            <a:custGeom>
              <a:avLst/>
              <a:gdLst/>
              <a:ahLst/>
              <a:cxnLst/>
              <a:rect l="l" t="t" r="r" b="b"/>
              <a:pathLst>
                <a:path w="2167890" h="2068829">
                  <a:moveTo>
                    <a:pt x="1296162" y="2068552"/>
                  </a:moveTo>
                  <a:lnTo>
                    <a:pt x="868728" y="2068552"/>
                  </a:lnTo>
                  <a:lnTo>
                    <a:pt x="0" y="0"/>
                  </a:lnTo>
                  <a:lnTo>
                    <a:pt x="583740" y="0"/>
                  </a:lnTo>
                  <a:lnTo>
                    <a:pt x="1082516" y="1259226"/>
                  </a:lnTo>
                  <a:lnTo>
                    <a:pt x="1583998" y="0"/>
                  </a:lnTo>
                  <a:lnTo>
                    <a:pt x="2167738" y="0"/>
                  </a:lnTo>
                  <a:lnTo>
                    <a:pt x="1296162" y="2068552"/>
                  </a:lnTo>
                  <a:close/>
                </a:path>
              </a:pathLst>
            </a:custGeom>
            <a:solidFill>
              <a:srgbClr val="F5D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038060" y="5222931"/>
              <a:ext cx="1076325" cy="600075"/>
            </a:xfrm>
            <a:custGeom>
              <a:avLst/>
              <a:gdLst/>
              <a:ahLst/>
              <a:cxnLst/>
              <a:rect l="l" t="t" r="r" b="b"/>
              <a:pathLst>
                <a:path w="1076325" h="600075">
                  <a:moveTo>
                    <a:pt x="787655" y="599819"/>
                  </a:moveTo>
                  <a:lnTo>
                    <a:pt x="740974" y="596057"/>
                  </a:lnTo>
                  <a:lnTo>
                    <a:pt x="696688" y="585163"/>
                  </a:lnTo>
                  <a:lnTo>
                    <a:pt x="655385" y="567729"/>
                  </a:lnTo>
                  <a:lnTo>
                    <a:pt x="617653" y="544344"/>
                  </a:lnTo>
                  <a:lnTo>
                    <a:pt x="584081" y="515599"/>
                  </a:lnTo>
                  <a:lnTo>
                    <a:pt x="555255" y="482083"/>
                  </a:lnTo>
                  <a:lnTo>
                    <a:pt x="531764" y="444388"/>
                  </a:lnTo>
                  <a:lnTo>
                    <a:pt x="503049" y="482122"/>
                  </a:lnTo>
                  <a:lnTo>
                    <a:pt x="468647" y="514630"/>
                  </a:lnTo>
                  <a:lnTo>
                    <a:pt x="429279" y="541182"/>
                  </a:lnTo>
                  <a:lnTo>
                    <a:pt x="385667" y="561049"/>
                  </a:lnTo>
                  <a:lnTo>
                    <a:pt x="338532" y="573504"/>
                  </a:lnTo>
                  <a:lnTo>
                    <a:pt x="288595" y="577818"/>
                  </a:lnTo>
                  <a:lnTo>
                    <a:pt x="241782" y="574037"/>
                  </a:lnTo>
                  <a:lnTo>
                    <a:pt x="197374" y="563090"/>
                  </a:lnTo>
                  <a:lnTo>
                    <a:pt x="155966" y="545571"/>
                  </a:lnTo>
                  <a:lnTo>
                    <a:pt x="118152" y="522077"/>
                  </a:lnTo>
                  <a:lnTo>
                    <a:pt x="84525" y="493200"/>
                  </a:lnTo>
                  <a:lnTo>
                    <a:pt x="55680" y="459537"/>
                  </a:lnTo>
                  <a:lnTo>
                    <a:pt x="32211" y="421681"/>
                  </a:lnTo>
                  <a:lnTo>
                    <a:pt x="14712" y="380228"/>
                  </a:lnTo>
                  <a:lnTo>
                    <a:pt x="3777" y="335773"/>
                  </a:lnTo>
                  <a:lnTo>
                    <a:pt x="0" y="288909"/>
                  </a:lnTo>
                  <a:lnTo>
                    <a:pt x="3777" y="242045"/>
                  </a:lnTo>
                  <a:lnTo>
                    <a:pt x="14712" y="197589"/>
                  </a:lnTo>
                  <a:lnTo>
                    <a:pt x="32211" y="156136"/>
                  </a:lnTo>
                  <a:lnTo>
                    <a:pt x="55680" y="118281"/>
                  </a:lnTo>
                  <a:lnTo>
                    <a:pt x="84525" y="84617"/>
                  </a:lnTo>
                  <a:lnTo>
                    <a:pt x="118152" y="55741"/>
                  </a:lnTo>
                  <a:lnTo>
                    <a:pt x="155966" y="32246"/>
                  </a:lnTo>
                  <a:lnTo>
                    <a:pt x="197374" y="14728"/>
                  </a:lnTo>
                  <a:lnTo>
                    <a:pt x="241782" y="3781"/>
                  </a:lnTo>
                  <a:lnTo>
                    <a:pt x="288595" y="0"/>
                  </a:lnTo>
                  <a:lnTo>
                    <a:pt x="335276" y="3762"/>
                  </a:lnTo>
                  <a:lnTo>
                    <a:pt x="379562" y="14655"/>
                  </a:lnTo>
                  <a:lnTo>
                    <a:pt x="420865" y="32089"/>
                  </a:lnTo>
                  <a:lnTo>
                    <a:pt x="458597" y="55474"/>
                  </a:lnTo>
                  <a:lnTo>
                    <a:pt x="492169" y="84219"/>
                  </a:lnTo>
                  <a:lnTo>
                    <a:pt x="520995" y="117735"/>
                  </a:lnTo>
                  <a:lnTo>
                    <a:pt x="544486" y="155431"/>
                  </a:lnTo>
                  <a:lnTo>
                    <a:pt x="573201" y="117696"/>
                  </a:lnTo>
                  <a:lnTo>
                    <a:pt x="607603" y="85189"/>
                  </a:lnTo>
                  <a:lnTo>
                    <a:pt x="646971" y="58637"/>
                  </a:lnTo>
                  <a:lnTo>
                    <a:pt x="690583" y="38769"/>
                  </a:lnTo>
                  <a:lnTo>
                    <a:pt x="737718" y="26314"/>
                  </a:lnTo>
                  <a:lnTo>
                    <a:pt x="787655" y="22000"/>
                  </a:lnTo>
                  <a:lnTo>
                    <a:pt x="834468" y="25794"/>
                  </a:lnTo>
                  <a:lnTo>
                    <a:pt x="878876" y="36751"/>
                  </a:lnTo>
                  <a:lnTo>
                    <a:pt x="920284" y="54277"/>
                  </a:lnTo>
                  <a:lnTo>
                    <a:pt x="958098" y="77776"/>
                  </a:lnTo>
                  <a:lnTo>
                    <a:pt x="991725" y="106654"/>
                  </a:lnTo>
                  <a:lnTo>
                    <a:pt x="1020570" y="140316"/>
                  </a:lnTo>
                  <a:lnTo>
                    <a:pt x="1044039" y="178167"/>
                  </a:lnTo>
                  <a:lnTo>
                    <a:pt x="1061538" y="219613"/>
                  </a:lnTo>
                  <a:lnTo>
                    <a:pt x="1072473" y="264059"/>
                  </a:lnTo>
                  <a:lnTo>
                    <a:pt x="1076250" y="310910"/>
                  </a:lnTo>
                  <a:lnTo>
                    <a:pt x="1072473" y="357773"/>
                  </a:lnTo>
                  <a:lnTo>
                    <a:pt x="1061538" y="402229"/>
                  </a:lnTo>
                  <a:lnTo>
                    <a:pt x="1044039" y="443682"/>
                  </a:lnTo>
                  <a:lnTo>
                    <a:pt x="1020570" y="481538"/>
                  </a:lnTo>
                  <a:lnTo>
                    <a:pt x="991725" y="515201"/>
                  </a:lnTo>
                  <a:lnTo>
                    <a:pt x="958098" y="544078"/>
                  </a:lnTo>
                  <a:lnTo>
                    <a:pt x="920284" y="567572"/>
                  </a:lnTo>
                  <a:lnTo>
                    <a:pt x="878876" y="585091"/>
                  </a:lnTo>
                  <a:lnTo>
                    <a:pt x="834468" y="596038"/>
                  </a:lnTo>
                  <a:lnTo>
                    <a:pt x="787655" y="599819"/>
                  </a:lnTo>
                  <a:close/>
                </a:path>
              </a:pathLst>
            </a:custGeom>
            <a:solidFill>
              <a:srgbClr val="DDD9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457594" y="4083782"/>
              <a:ext cx="2237740" cy="2108200"/>
            </a:xfrm>
            <a:custGeom>
              <a:avLst/>
              <a:gdLst/>
              <a:ahLst/>
              <a:cxnLst/>
              <a:rect l="l" t="t" r="r" b="b"/>
              <a:pathLst>
                <a:path w="2237740" h="2108200">
                  <a:moveTo>
                    <a:pt x="443608" y="1384299"/>
                  </a:moveTo>
                  <a:lnTo>
                    <a:pt x="388464" y="1384299"/>
                  </a:lnTo>
                  <a:lnTo>
                    <a:pt x="367374" y="1371599"/>
                  </a:lnTo>
                  <a:lnTo>
                    <a:pt x="353066" y="1358899"/>
                  </a:lnTo>
                  <a:lnTo>
                    <a:pt x="346785" y="1333499"/>
                  </a:lnTo>
                  <a:lnTo>
                    <a:pt x="349779" y="1308099"/>
                  </a:lnTo>
                  <a:lnTo>
                    <a:pt x="356135" y="1295399"/>
                  </a:lnTo>
                  <a:lnTo>
                    <a:pt x="372367" y="1257299"/>
                  </a:lnTo>
                  <a:lnTo>
                    <a:pt x="399340" y="1206499"/>
                  </a:lnTo>
                  <a:lnTo>
                    <a:pt x="437924" y="1142999"/>
                  </a:lnTo>
                  <a:lnTo>
                    <a:pt x="448551" y="1130299"/>
                  </a:lnTo>
                  <a:lnTo>
                    <a:pt x="453736" y="1104899"/>
                  </a:lnTo>
                  <a:lnTo>
                    <a:pt x="453376" y="1079499"/>
                  </a:lnTo>
                  <a:lnTo>
                    <a:pt x="447369" y="1054099"/>
                  </a:lnTo>
                  <a:lnTo>
                    <a:pt x="0" y="0"/>
                  </a:lnTo>
                  <a:lnTo>
                    <a:pt x="634102" y="0"/>
                  </a:lnTo>
                  <a:lnTo>
                    <a:pt x="649342" y="38099"/>
                  </a:lnTo>
                  <a:lnTo>
                    <a:pt x="266285" y="38099"/>
                  </a:lnTo>
                  <a:lnTo>
                    <a:pt x="222368" y="50799"/>
                  </a:lnTo>
                  <a:lnTo>
                    <a:pt x="185410" y="63499"/>
                  </a:lnTo>
                  <a:lnTo>
                    <a:pt x="157338" y="101599"/>
                  </a:lnTo>
                  <a:lnTo>
                    <a:pt x="140081" y="139699"/>
                  </a:lnTo>
                  <a:lnTo>
                    <a:pt x="135566" y="177799"/>
                  </a:lnTo>
                  <a:lnTo>
                    <a:pt x="145721" y="215899"/>
                  </a:lnTo>
                  <a:lnTo>
                    <a:pt x="446562" y="939799"/>
                  </a:lnTo>
                  <a:lnTo>
                    <a:pt x="474054" y="977899"/>
                  </a:lnTo>
                  <a:lnTo>
                    <a:pt x="513520" y="1003299"/>
                  </a:lnTo>
                  <a:lnTo>
                    <a:pt x="884142" y="1003299"/>
                  </a:lnTo>
                  <a:lnTo>
                    <a:pt x="878227" y="1015999"/>
                  </a:lnTo>
                  <a:lnTo>
                    <a:pt x="859606" y="1028699"/>
                  </a:lnTo>
                  <a:lnTo>
                    <a:pt x="836023" y="1041399"/>
                  </a:lnTo>
                  <a:lnTo>
                    <a:pt x="781796" y="1041399"/>
                  </a:lnTo>
                  <a:lnTo>
                    <a:pt x="732478" y="1054099"/>
                  </a:lnTo>
                  <a:lnTo>
                    <a:pt x="687913" y="1079499"/>
                  </a:lnTo>
                  <a:lnTo>
                    <a:pt x="647943" y="1104899"/>
                  </a:lnTo>
                  <a:lnTo>
                    <a:pt x="612411" y="1130299"/>
                  </a:lnTo>
                  <a:lnTo>
                    <a:pt x="581158" y="1168399"/>
                  </a:lnTo>
                  <a:lnTo>
                    <a:pt x="554026" y="1193799"/>
                  </a:lnTo>
                  <a:lnTo>
                    <a:pt x="570077" y="1231899"/>
                  </a:lnTo>
                  <a:lnTo>
                    <a:pt x="522603" y="1231899"/>
                  </a:lnTo>
                  <a:lnTo>
                    <a:pt x="498349" y="1282699"/>
                  </a:lnTo>
                  <a:lnTo>
                    <a:pt x="481148" y="1308099"/>
                  </a:lnTo>
                  <a:lnTo>
                    <a:pt x="470612" y="1333499"/>
                  </a:lnTo>
                  <a:lnTo>
                    <a:pt x="466356" y="1346199"/>
                  </a:lnTo>
                  <a:lnTo>
                    <a:pt x="457216" y="1371599"/>
                  </a:lnTo>
                  <a:lnTo>
                    <a:pt x="443608" y="1384299"/>
                  </a:lnTo>
                  <a:close/>
                </a:path>
                <a:path w="2237740" h="2108200">
                  <a:moveTo>
                    <a:pt x="1157286" y="1308099"/>
                  </a:moveTo>
                  <a:lnTo>
                    <a:pt x="1103923" y="1308099"/>
                  </a:lnTo>
                  <a:lnTo>
                    <a:pt x="1097468" y="1282699"/>
                  </a:lnTo>
                  <a:lnTo>
                    <a:pt x="1069906" y="1244599"/>
                  </a:lnTo>
                  <a:lnTo>
                    <a:pt x="1036096" y="1219199"/>
                  </a:lnTo>
                  <a:lnTo>
                    <a:pt x="996854" y="1193799"/>
                  </a:lnTo>
                  <a:lnTo>
                    <a:pt x="952993" y="1168399"/>
                  </a:lnTo>
                  <a:lnTo>
                    <a:pt x="905329" y="1155699"/>
                  </a:lnTo>
                  <a:lnTo>
                    <a:pt x="1135673" y="1155699"/>
                  </a:lnTo>
                  <a:lnTo>
                    <a:pt x="1148589" y="1130299"/>
                  </a:lnTo>
                  <a:lnTo>
                    <a:pt x="1603126" y="0"/>
                  </a:lnTo>
                  <a:lnTo>
                    <a:pt x="2237229" y="0"/>
                  </a:lnTo>
                  <a:lnTo>
                    <a:pt x="2221139" y="38099"/>
                  </a:lnTo>
                  <a:lnTo>
                    <a:pt x="1803292" y="38099"/>
                  </a:lnTo>
                  <a:lnTo>
                    <a:pt x="1753330" y="50799"/>
                  </a:lnTo>
                  <a:lnTo>
                    <a:pt x="1706302" y="63499"/>
                  </a:lnTo>
                  <a:lnTo>
                    <a:pt x="1663420" y="88899"/>
                  </a:lnTo>
                  <a:lnTo>
                    <a:pt x="1625894" y="114299"/>
                  </a:lnTo>
                  <a:lnTo>
                    <a:pt x="1594934" y="152399"/>
                  </a:lnTo>
                  <a:lnTo>
                    <a:pt x="1571751" y="203199"/>
                  </a:lnTo>
                  <a:lnTo>
                    <a:pt x="1171278" y="1206499"/>
                  </a:lnTo>
                  <a:lnTo>
                    <a:pt x="1246312" y="1206499"/>
                  </a:lnTo>
                  <a:lnTo>
                    <a:pt x="1224005" y="1219199"/>
                  </a:lnTo>
                  <a:lnTo>
                    <a:pt x="1184418" y="1257299"/>
                  </a:lnTo>
                  <a:lnTo>
                    <a:pt x="1151057" y="1295399"/>
                  </a:lnTo>
                  <a:lnTo>
                    <a:pt x="1157286" y="1308099"/>
                  </a:lnTo>
                  <a:close/>
                </a:path>
                <a:path w="2237740" h="2108200">
                  <a:moveTo>
                    <a:pt x="1086218" y="1130299"/>
                  </a:moveTo>
                  <a:lnTo>
                    <a:pt x="986397" y="1130299"/>
                  </a:lnTo>
                  <a:lnTo>
                    <a:pt x="1004119" y="1117599"/>
                  </a:lnTo>
                  <a:lnTo>
                    <a:pt x="1013716" y="1092199"/>
                  </a:lnTo>
                  <a:lnTo>
                    <a:pt x="1011649" y="1066799"/>
                  </a:lnTo>
                  <a:lnTo>
                    <a:pt x="602774" y="38099"/>
                  </a:lnTo>
                  <a:lnTo>
                    <a:pt x="649342" y="38099"/>
                  </a:lnTo>
                  <a:lnTo>
                    <a:pt x="1086218" y="1130299"/>
                  </a:lnTo>
                  <a:close/>
                </a:path>
                <a:path w="2237740" h="2108200">
                  <a:moveTo>
                    <a:pt x="1808179" y="1015999"/>
                  </a:moveTo>
                  <a:lnTo>
                    <a:pt x="1733291" y="1015999"/>
                  </a:lnTo>
                  <a:lnTo>
                    <a:pt x="1755935" y="1003299"/>
                  </a:lnTo>
                  <a:lnTo>
                    <a:pt x="1771727" y="977899"/>
                  </a:lnTo>
                  <a:lnTo>
                    <a:pt x="2167690" y="38099"/>
                  </a:lnTo>
                  <a:lnTo>
                    <a:pt x="2221139" y="38099"/>
                  </a:lnTo>
                  <a:lnTo>
                    <a:pt x="1808179" y="1015999"/>
                  </a:lnTo>
                  <a:close/>
                </a:path>
                <a:path w="2237740" h="2108200">
                  <a:moveTo>
                    <a:pt x="884142" y="1003299"/>
                  </a:moveTo>
                  <a:lnTo>
                    <a:pt x="558762" y="1003299"/>
                  </a:lnTo>
                  <a:lnTo>
                    <a:pt x="603581" y="990599"/>
                  </a:lnTo>
                  <a:lnTo>
                    <a:pt x="641879" y="965199"/>
                  </a:lnTo>
                  <a:lnTo>
                    <a:pt x="683355" y="939799"/>
                  </a:lnTo>
                  <a:lnTo>
                    <a:pt x="728100" y="927099"/>
                  </a:lnTo>
                  <a:lnTo>
                    <a:pt x="776206" y="914399"/>
                  </a:lnTo>
                  <a:lnTo>
                    <a:pt x="852057" y="914399"/>
                  </a:lnTo>
                  <a:lnTo>
                    <a:pt x="872442" y="927099"/>
                  </a:lnTo>
                  <a:lnTo>
                    <a:pt x="886864" y="952499"/>
                  </a:lnTo>
                  <a:lnTo>
                    <a:pt x="893268" y="965199"/>
                  </a:lnTo>
                  <a:lnTo>
                    <a:pt x="890057" y="990599"/>
                  </a:lnTo>
                  <a:lnTo>
                    <a:pt x="884142" y="1003299"/>
                  </a:lnTo>
                  <a:close/>
                </a:path>
                <a:path w="2237740" h="2108200">
                  <a:moveTo>
                    <a:pt x="1880140" y="1396999"/>
                  </a:moveTo>
                  <a:lnTo>
                    <a:pt x="1840226" y="1396999"/>
                  </a:lnTo>
                  <a:lnTo>
                    <a:pt x="1823797" y="1384299"/>
                  </a:lnTo>
                  <a:lnTo>
                    <a:pt x="1810287" y="1371599"/>
                  </a:lnTo>
                  <a:lnTo>
                    <a:pt x="1800871" y="1358899"/>
                  </a:lnTo>
                  <a:lnTo>
                    <a:pt x="1790431" y="1333499"/>
                  </a:lnTo>
                  <a:lnTo>
                    <a:pt x="1779434" y="1308099"/>
                  </a:lnTo>
                  <a:lnTo>
                    <a:pt x="1767930" y="1282699"/>
                  </a:lnTo>
                  <a:lnTo>
                    <a:pt x="1755968" y="1257299"/>
                  </a:lnTo>
                  <a:lnTo>
                    <a:pt x="1743422" y="1244599"/>
                  </a:lnTo>
                  <a:lnTo>
                    <a:pt x="1656534" y="1244599"/>
                  </a:lnTo>
                  <a:lnTo>
                    <a:pt x="1670244" y="1219199"/>
                  </a:lnTo>
                  <a:lnTo>
                    <a:pt x="1676014" y="1193799"/>
                  </a:lnTo>
                  <a:lnTo>
                    <a:pt x="1674326" y="1168399"/>
                  </a:lnTo>
                  <a:lnTo>
                    <a:pt x="1665518" y="1155699"/>
                  </a:lnTo>
                  <a:lnTo>
                    <a:pt x="1649928" y="1130299"/>
                  </a:lnTo>
                  <a:lnTo>
                    <a:pt x="1590249" y="1092199"/>
                  </a:lnTo>
                  <a:lnTo>
                    <a:pt x="1532987" y="1066799"/>
                  </a:lnTo>
                  <a:lnTo>
                    <a:pt x="1481595" y="1054099"/>
                  </a:lnTo>
                  <a:lnTo>
                    <a:pt x="1439526" y="1041399"/>
                  </a:lnTo>
                  <a:lnTo>
                    <a:pt x="1372181" y="1041399"/>
                  </a:lnTo>
                  <a:lnTo>
                    <a:pt x="1351579" y="1028699"/>
                  </a:lnTo>
                  <a:lnTo>
                    <a:pt x="1337029" y="1015999"/>
                  </a:lnTo>
                  <a:lnTo>
                    <a:pt x="1330195" y="990599"/>
                  </a:lnTo>
                  <a:lnTo>
                    <a:pt x="1332632" y="965199"/>
                  </a:lnTo>
                  <a:lnTo>
                    <a:pt x="1343705" y="939799"/>
                  </a:lnTo>
                  <a:lnTo>
                    <a:pt x="1361694" y="927099"/>
                  </a:lnTo>
                  <a:lnTo>
                    <a:pt x="1384876" y="914399"/>
                  </a:lnTo>
                  <a:lnTo>
                    <a:pt x="1429913" y="914399"/>
                  </a:lnTo>
                  <a:lnTo>
                    <a:pt x="1478634" y="927099"/>
                  </a:lnTo>
                  <a:lnTo>
                    <a:pt x="1539546" y="939799"/>
                  </a:lnTo>
                  <a:lnTo>
                    <a:pt x="1608691" y="965199"/>
                  </a:lnTo>
                  <a:lnTo>
                    <a:pt x="1682110" y="1003299"/>
                  </a:lnTo>
                  <a:lnTo>
                    <a:pt x="1707460" y="1015999"/>
                  </a:lnTo>
                  <a:lnTo>
                    <a:pt x="1808179" y="1015999"/>
                  </a:lnTo>
                  <a:lnTo>
                    <a:pt x="1792090" y="1054099"/>
                  </a:lnTo>
                  <a:lnTo>
                    <a:pt x="1787782" y="1066799"/>
                  </a:lnTo>
                  <a:lnTo>
                    <a:pt x="1788316" y="1079499"/>
                  </a:lnTo>
                  <a:lnTo>
                    <a:pt x="1793371" y="1104899"/>
                  </a:lnTo>
                  <a:lnTo>
                    <a:pt x="1802627" y="1117599"/>
                  </a:lnTo>
                  <a:lnTo>
                    <a:pt x="1827807" y="1142999"/>
                  </a:lnTo>
                  <a:lnTo>
                    <a:pt x="1851942" y="1181099"/>
                  </a:lnTo>
                  <a:lnTo>
                    <a:pt x="1874817" y="1219199"/>
                  </a:lnTo>
                  <a:lnTo>
                    <a:pt x="1896217" y="1269999"/>
                  </a:lnTo>
                  <a:lnTo>
                    <a:pt x="1915929" y="1308099"/>
                  </a:lnTo>
                  <a:lnTo>
                    <a:pt x="1919869" y="1333499"/>
                  </a:lnTo>
                  <a:lnTo>
                    <a:pt x="1914446" y="1358899"/>
                  </a:lnTo>
                  <a:lnTo>
                    <a:pt x="1900817" y="1384299"/>
                  </a:lnTo>
                  <a:lnTo>
                    <a:pt x="1880140" y="1396999"/>
                  </a:lnTo>
                  <a:close/>
                </a:path>
                <a:path w="2237740" h="2108200">
                  <a:moveTo>
                    <a:pt x="642053" y="1282699"/>
                  </a:moveTo>
                  <a:lnTo>
                    <a:pt x="591477" y="1282699"/>
                  </a:lnTo>
                  <a:lnTo>
                    <a:pt x="616605" y="1244599"/>
                  </a:lnTo>
                  <a:lnTo>
                    <a:pt x="647628" y="1206499"/>
                  </a:lnTo>
                  <a:lnTo>
                    <a:pt x="683912" y="1168399"/>
                  </a:lnTo>
                  <a:lnTo>
                    <a:pt x="724826" y="1142999"/>
                  </a:lnTo>
                  <a:lnTo>
                    <a:pt x="769735" y="1130299"/>
                  </a:lnTo>
                  <a:lnTo>
                    <a:pt x="818008" y="1117599"/>
                  </a:lnTo>
                  <a:lnTo>
                    <a:pt x="869013" y="1104899"/>
                  </a:lnTo>
                  <a:lnTo>
                    <a:pt x="893674" y="1104899"/>
                  </a:lnTo>
                  <a:lnTo>
                    <a:pt x="917778" y="1117599"/>
                  </a:lnTo>
                  <a:lnTo>
                    <a:pt x="941269" y="1117599"/>
                  </a:lnTo>
                  <a:lnTo>
                    <a:pt x="964088" y="1130299"/>
                  </a:lnTo>
                  <a:lnTo>
                    <a:pt x="1086218" y="1130299"/>
                  </a:lnTo>
                  <a:lnTo>
                    <a:pt x="1099108" y="1155699"/>
                  </a:lnTo>
                  <a:lnTo>
                    <a:pt x="854676" y="1155699"/>
                  </a:lnTo>
                  <a:lnTo>
                    <a:pt x="801848" y="1168399"/>
                  </a:lnTo>
                  <a:lnTo>
                    <a:pt x="756884" y="1181099"/>
                  </a:lnTo>
                  <a:lnTo>
                    <a:pt x="715909" y="1206499"/>
                  </a:lnTo>
                  <a:lnTo>
                    <a:pt x="679889" y="1231899"/>
                  </a:lnTo>
                  <a:lnTo>
                    <a:pt x="649790" y="1269999"/>
                  </a:lnTo>
                  <a:lnTo>
                    <a:pt x="642053" y="1282699"/>
                  </a:lnTo>
                  <a:close/>
                </a:path>
                <a:path w="2237740" h="2108200">
                  <a:moveTo>
                    <a:pt x="1246312" y="1206499"/>
                  </a:moveTo>
                  <a:lnTo>
                    <a:pt x="1171278" y="1206499"/>
                  </a:lnTo>
                  <a:lnTo>
                    <a:pt x="1214977" y="1168399"/>
                  </a:lnTo>
                  <a:lnTo>
                    <a:pt x="1262989" y="1155699"/>
                  </a:lnTo>
                  <a:lnTo>
                    <a:pt x="1314356" y="1130299"/>
                  </a:lnTo>
                  <a:lnTo>
                    <a:pt x="1421351" y="1130299"/>
                  </a:lnTo>
                  <a:lnTo>
                    <a:pt x="1471546" y="1155699"/>
                  </a:lnTo>
                  <a:lnTo>
                    <a:pt x="1517995" y="1168399"/>
                  </a:lnTo>
                  <a:lnTo>
                    <a:pt x="1538991" y="1181099"/>
                  </a:lnTo>
                  <a:lnTo>
                    <a:pt x="1317057" y="1181099"/>
                  </a:lnTo>
                  <a:lnTo>
                    <a:pt x="1268618" y="1193799"/>
                  </a:lnTo>
                  <a:lnTo>
                    <a:pt x="1246312" y="1206499"/>
                  </a:lnTo>
                  <a:close/>
                </a:path>
                <a:path w="2237740" h="2108200">
                  <a:moveTo>
                    <a:pt x="1685467" y="1308099"/>
                  </a:moveTo>
                  <a:lnTo>
                    <a:pt x="1592399" y="1308099"/>
                  </a:lnTo>
                  <a:lnTo>
                    <a:pt x="1566022" y="1269999"/>
                  </a:lnTo>
                  <a:lnTo>
                    <a:pt x="1534369" y="1231899"/>
                  </a:lnTo>
                  <a:lnTo>
                    <a:pt x="1498095" y="1206499"/>
                  </a:lnTo>
                  <a:lnTo>
                    <a:pt x="1457858" y="1193799"/>
                  </a:lnTo>
                  <a:lnTo>
                    <a:pt x="1414315" y="1181099"/>
                  </a:lnTo>
                  <a:lnTo>
                    <a:pt x="1538991" y="1181099"/>
                  </a:lnTo>
                  <a:lnTo>
                    <a:pt x="1559988" y="1193799"/>
                  </a:lnTo>
                  <a:lnTo>
                    <a:pt x="1596813" y="1231899"/>
                  </a:lnTo>
                  <a:lnTo>
                    <a:pt x="1615676" y="1244599"/>
                  </a:lnTo>
                  <a:lnTo>
                    <a:pt x="1727441" y="1244599"/>
                  </a:lnTo>
                  <a:lnTo>
                    <a:pt x="1711993" y="1257299"/>
                  </a:lnTo>
                  <a:lnTo>
                    <a:pt x="1701049" y="1269999"/>
                  </a:lnTo>
                  <a:lnTo>
                    <a:pt x="1685467" y="1308099"/>
                  </a:lnTo>
                  <a:close/>
                </a:path>
                <a:path w="2237740" h="2108200">
                  <a:moveTo>
                    <a:pt x="986211" y="1625599"/>
                  </a:moveTo>
                  <a:lnTo>
                    <a:pt x="902943" y="1625599"/>
                  </a:lnTo>
                  <a:lnTo>
                    <a:pt x="869090" y="1612899"/>
                  </a:lnTo>
                  <a:lnTo>
                    <a:pt x="837844" y="1600199"/>
                  </a:lnTo>
                  <a:lnTo>
                    <a:pt x="809727" y="1587499"/>
                  </a:lnTo>
                  <a:lnTo>
                    <a:pt x="791686" y="1562099"/>
                  </a:lnTo>
                  <a:lnTo>
                    <a:pt x="789750" y="1523999"/>
                  </a:lnTo>
                  <a:lnTo>
                    <a:pt x="802525" y="1498599"/>
                  </a:lnTo>
                  <a:lnTo>
                    <a:pt x="828619" y="1485899"/>
                  </a:lnTo>
                  <a:lnTo>
                    <a:pt x="885104" y="1460499"/>
                  </a:lnTo>
                  <a:lnTo>
                    <a:pt x="898526" y="1447799"/>
                  </a:lnTo>
                  <a:lnTo>
                    <a:pt x="902981" y="1435099"/>
                  </a:lnTo>
                  <a:lnTo>
                    <a:pt x="898474" y="1422399"/>
                  </a:lnTo>
                  <a:lnTo>
                    <a:pt x="885009" y="1409699"/>
                  </a:lnTo>
                  <a:lnTo>
                    <a:pt x="814759" y="1384299"/>
                  </a:lnTo>
                  <a:lnTo>
                    <a:pt x="789034" y="1371599"/>
                  </a:lnTo>
                  <a:lnTo>
                    <a:pt x="775427" y="1346199"/>
                  </a:lnTo>
                  <a:lnTo>
                    <a:pt x="775303" y="1308099"/>
                  </a:lnTo>
                  <a:lnTo>
                    <a:pt x="790029" y="1282699"/>
                  </a:lnTo>
                  <a:lnTo>
                    <a:pt x="820656" y="1257299"/>
                  </a:lnTo>
                  <a:lnTo>
                    <a:pt x="856268" y="1231899"/>
                  </a:lnTo>
                  <a:lnTo>
                    <a:pt x="895973" y="1219199"/>
                  </a:lnTo>
                  <a:lnTo>
                    <a:pt x="938883" y="1219199"/>
                  </a:lnTo>
                  <a:lnTo>
                    <a:pt x="988106" y="1231899"/>
                  </a:lnTo>
                  <a:lnTo>
                    <a:pt x="1032920" y="1244599"/>
                  </a:lnTo>
                  <a:lnTo>
                    <a:pt x="1071975" y="1269999"/>
                  </a:lnTo>
                  <a:lnTo>
                    <a:pt x="1103923" y="1308099"/>
                  </a:lnTo>
                  <a:lnTo>
                    <a:pt x="1157286" y="1308099"/>
                  </a:lnTo>
                  <a:lnTo>
                    <a:pt x="1163515" y="1320799"/>
                  </a:lnTo>
                  <a:lnTo>
                    <a:pt x="1172827" y="1358899"/>
                  </a:lnTo>
                  <a:lnTo>
                    <a:pt x="1178658" y="1384299"/>
                  </a:lnTo>
                  <a:lnTo>
                    <a:pt x="1180676" y="1422399"/>
                  </a:lnTo>
                  <a:lnTo>
                    <a:pt x="1177747" y="1460499"/>
                  </a:lnTo>
                  <a:lnTo>
                    <a:pt x="1169344" y="1498599"/>
                  </a:lnTo>
                  <a:lnTo>
                    <a:pt x="1156046" y="1536699"/>
                  </a:lnTo>
                  <a:lnTo>
                    <a:pt x="1150174" y="1549399"/>
                  </a:lnTo>
                  <a:lnTo>
                    <a:pt x="1099224" y="1549399"/>
                  </a:lnTo>
                  <a:lnTo>
                    <a:pt x="1067516" y="1587499"/>
                  </a:lnTo>
                  <a:lnTo>
                    <a:pt x="1029466" y="1612899"/>
                  </a:lnTo>
                  <a:lnTo>
                    <a:pt x="986211" y="1625599"/>
                  </a:lnTo>
                  <a:close/>
                </a:path>
                <a:path w="2237740" h="2108200">
                  <a:moveTo>
                    <a:pt x="1346286" y="2108199"/>
                  </a:moveTo>
                  <a:lnTo>
                    <a:pt x="888236" y="2108199"/>
                  </a:lnTo>
                  <a:lnTo>
                    <a:pt x="733449" y="1739899"/>
                  </a:lnTo>
                  <a:lnTo>
                    <a:pt x="723157" y="1714499"/>
                  </a:lnTo>
                  <a:lnTo>
                    <a:pt x="710428" y="1701799"/>
                  </a:lnTo>
                  <a:lnTo>
                    <a:pt x="695348" y="1676399"/>
                  </a:lnTo>
                  <a:lnTo>
                    <a:pt x="643716" y="1638299"/>
                  </a:lnTo>
                  <a:lnTo>
                    <a:pt x="614296" y="1600199"/>
                  </a:lnTo>
                  <a:lnTo>
                    <a:pt x="590356" y="1562099"/>
                  </a:lnTo>
                  <a:lnTo>
                    <a:pt x="572503" y="1511299"/>
                  </a:lnTo>
                  <a:lnTo>
                    <a:pt x="561345" y="1473199"/>
                  </a:lnTo>
                  <a:lnTo>
                    <a:pt x="557491" y="1422399"/>
                  </a:lnTo>
                  <a:lnTo>
                    <a:pt x="558389" y="1396999"/>
                  </a:lnTo>
                  <a:lnTo>
                    <a:pt x="560903" y="1384299"/>
                  </a:lnTo>
                  <a:lnTo>
                    <a:pt x="564760" y="1358899"/>
                  </a:lnTo>
                  <a:lnTo>
                    <a:pt x="569690" y="1346199"/>
                  </a:lnTo>
                  <a:lnTo>
                    <a:pt x="566178" y="1346199"/>
                  </a:lnTo>
                  <a:lnTo>
                    <a:pt x="522603" y="1231899"/>
                  </a:lnTo>
                  <a:lnTo>
                    <a:pt x="570077" y="1231899"/>
                  </a:lnTo>
                  <a:lnTo>
                    <a:pt x="591477" y="1282699"/>
                  </a:lnTo>
                  <a:lnTo>
                    <a:pt x="642053" y="1282699"/>
                  </a:lnTo>
                  <a:lnTo>
                    <a:pt x="626580" y="1308099"/>
                  </a:lnTo>
                  <a:lnTo>
                    <a:pt x="611223" y="1358899"/>
                  </a:lnTo>
                  <a:lnTo>
                    <a:pt x="604070" y="1409699"/>
                  </a:lnTo>
                  <a:lnTo>
                    <a:pt x="605161" y="1447799"/>
                  </a:lnTo>
                  <a:lnTo>
                    <a:pt x="613828" y="1498599"/>
                  </a:lnTo>
                  <a:lnTo>
                    <a:pt x="629403" y="1536699"/>
                  </a:lnTo>
                  <a:lnTo>
                    <a:pt x="651216" y="1574799"/>
                  </a:lnTo>
                  <a:lnTo>
                    <a:pt x="678600" y="1600199"/>
                  </a:lnTo>
                  <a:lnTo>
                    <a:pt x="710885" y="1638299"/>
                  </a:lnTo>
                  <a:lnTo>
                    <a:pt x="747404" y="1650999"/>
                  </a:lnTo>
                  <a:lnTo>
                    <a:pt x="748780" y="1650999"/>
                  </a:lnTo>
                  <a:lnTo>
                    <a:pt x="776751" y="1663699"/>
                  </a:lnTo>
                  <a:lnTo>
                    <a:pt x="806191" y="1676399"/>
                  </a:lnTo>
                  <a:lnTo>
                    <a:pt x="836983" y="1689099"/>
                  </a:lnTo>
                  <a:lnTo>
                    <a:pt x="1026208" y="1689099"/>
                  </a:lnTo>
                  <a:lnTo>
                    <a:pt x="977793" y="1714499"/>
                  </a:lnTo>
                  <a:lnTo>
                    <a:pt x="773937" y="1714499"/>
                  </a:lnTo>
                  <a:lnTo>
                    <a:pt x="898869" y="2019299"/>
                  </a:lnTo>
                  <a:lnTo>
                    <a:pt x="910724" y="2031999"/>
                  </a:lnTo>
                  <a:lnTo>
                    <a:pt x="927384" y="2044699"/>
                  </a:lnTo>
                  <a:lnTo>
                    <a:pt x="947623" y="2057399"/>
                  </a:lnTo>
                  <a:lnTo>
                    <a:pt x="1367965" y="2057399"/>
                  </a:lnTo>
                  <a:lnTo>
                    <a:pt x="1346286" y="2108199"/>
                  </a:lnTo>
                  <a:close/>
                </a:path>
                <a:path w="2237740" h="2108200">
                  <a:moveTo>
                    <a:pt x="1485555" y="1650999"/>
                  </a:moveTo>
                  <a:lnTo>
                    <a:pt x="1413131" y="1650999"/>
                  </a:lnTo>
                  <a:lnTo>
                    <a:pt x="1374309" y="1638299"/>
                  </a:lnTo>
                  <a:lnTo>
                    <a:pt x="1339394" y="1612899"/>
                  </a:lnTo>
                  <a:lnTo>
                    <a:pt x="1309263" y="1587499"/>
                  </a:lnTo>
                  <a:lnTo>
                    <a:pt x="1298062" y="1562099"/>
                  </a:lnTo>
                  <a:lnTo>
                    <a:pt x="1298333" y="1549399"/>
                  </a:lnTo>
                  <a:lnTo>
                    <a:pt x="1308875" y="1523999"/>
                  </a:lnTo>
                  <a:lnTo>
                    <a:pt x="1328486" y="1511299"/>
                  </a:lnTo>
                  <a:lnTo>
                    <a:pt x="1404243" y="1485899"/>
                  </a:lnTo>
                  <a:lnTo>
                    <a:pt x="1417050" y="1473199"/>
                  </a:lnTo>
                  <a:lnTo>
                    <a:pt x="1421301" y="1460499"/>
                  </a:lnTo>
                  <a:lnTo>
                    <a:pt x="1416998" y="1447799"/>
                  </a:lnTo>
                  <a:lnTo>
                    <a:pt x="1404148" y="1435099"/>
                  </a:lnTo>
                  <a:lnTo>
                    <a:pt x="1324642" y="1409699"/>
                  </a:lnTo>
                  <a:lnTo>
                    <a:pt x="1302752" y="1396999"/>
                  </a:lnTo>
                  <a:lnTo>
                    <a:pt x="1290003" y="1371599"/>
                  </a:lnTo>
                  <a:lnTo>
                    <a:pt x="1288023" y="1346199"/>
                  </a:lnTo>
                  <a:lnTo>
                    <a:pt x="1298440" y="1320799"/>
                  </a:lnTo>
                  <a:lnTo>
                    <a:pt x="1329462" y="1295399"/>
                  </a:lnTo>
                  <a:lnTo>
                    <a:pt x="1366661" y="1269999"/>
                  </a:lnTo>
                  <a:lnTo>
                    <a:pt x="1408897" y="1257299"/>
                  </a:lnTo>
                  <a:lnTo>
                    <a:pt x="1455032" y="1244599"/>
                  </a:lnTo>
                  <a:lnTo>
                    <a:pt x="1493897" y="1257299"/>
                  </a:lnTo>
                  <a:lnTo>
                    <a:pt x="1530177" y="1257299"/>
                  </a:lnTo>
                  <a:lnTo>
                    <a:pt x="1563226" y="1282699"/>
                  </a:lnTo>
                  <a:lnTo>
                    <a:pt x="1592399" y="1308099"/>
                  </a:lnTo>
                  <a:lnTo>
                    <a:pt x="1685467" y="1308099"/>
                  </a:lnTo>
                  <a:lnTo>
                    <a:pt x="1664690" y="1358899"/>
                  </a:lnTo>
                  <a:lnTo>
                    <a:pt x="1670821" y="1371599"/>
                  </a:lnTo>
                  <a:lnTo>
                    <a:pt x="1675607" y="1396999"/>
                  </a:lnTo>
                  <a:lnTo>
                    <a:pt x="1678721" y="1422399"/>
                  </a:lnTo>
                  <a:lnTo>
                    <a:pt x="1679832" y="1447799"/>
                  </a:lnTo>
                  <a:lnTo>
                    <a:pt x="1675169" y="1498599"/>
                  </a:lnTo>
                  <a:lnTo>
                    <a:pt x="1661719" y="1549399"/>
                  </a:lnTo>
                  <a:lnTo>
                    <a:pt x="1640292" y="1600199"/>
                  </a:lnTo>
                  <a:lnTo>
                    <a:pt x="1630761" y="1612899"/>
                  </a:lnTo>
                  <a:lnTo>
                    <a:pt x="1567289" y="1612899"/>
                  </a:lnTo>
                  <a:lnTo>
                    <a:pt x="1542032" y="1638299"/>
                  </a:lnTo>
                  <a:lnTo>
                    <a:pt x="1514679" y="1638299"/>
                  </a:lnTo>
                  <a:lnTo>
                    <a:pt x="1485555" y="1650999"/>
                  </a:lnTo>
                  <a:close/>
                </a:path>
                <a:path w="2237740" h="2108200">
                  <a:moveTo>
                    <a:pt x="408115" y="1396999"/>
                  </a:moveTo>
                  <a:lnTo>
                    <a:pt x="401612" y="1396999"/>
                  </a:lnTo>
                  <a:lnTo>
                    <a:pt x="395014" y="1384299"/>
                  </a:lnTo>
                  <a:lnTo>
                    <a:pt x="426814" y="1384299"/>
                  </a:lnTo>
                  <a:lnTo>
                    <a:pt x="408115" y="1396999"/>
                  </a:lnTo>
                  <a:close/>
                </a:path>
                <a:path w="2237740" h="2108200">
                  <a:moveTo>
                    <a:pt x="1026208" y="1689099"/>
                  </a:moveTo>
                  <a:lnTo>
                    <a:pt x="917274" y="1689099"/>
                  </a:lnTo>
                  <a:lnTo>
                    <a:pt x="962556" y="1676399"/>
                  </a:lnTo>
                  <a:lnTo>
                    <a:pt x="1004125" y="1650999"/>
                  </a:lnTo>
                  <a:lnTo>
                    <a:pt x="1041249" y="1625599"/>
                  </a:lnTo>
                  <a:lnTo>
                    <a:pt x="1073192" y="1587499"/>
                  </a:lnTo>
                  <a:lnTo>
                    <a:pt x="1099224" y="1549399"/>
                  </a:lnTo>
                  <a:lnTo>
                    <a:pt x="1150174" y="1549399"/>
                  </a:lnTo>
                  <a:lnTo>
                    <a:pt x="1138431" y="1574799"/>
                  </a:lnTo>
                  <a:lnTo>
                    <a:pt x="1165159" y="1612899"/>
                  </a:lnTo>
                  <a:lnTo>
                    <a:pt x="1197769" y="1650999"/>
                  </a:lnTo>
                  <a:lnTo>
                    <a:pt x="1087927" y="1650999"/>
                  </a:lnTo>
                  <a:lnTo>
                    <a:pt x="1069558" y="1663699"/>
                  </a:lnTo>
                  <a:lnTo>
                    <a:pt x="1026208" y="1689099"/>
                  </a:lnTo>
                  <a:close/>
                </a:path>
                <a:path w="2237740" h="2108200">
                  <a:moveTo>
                    <a:pt x="1524349" y="1714499"/>
                  </a:moveTo>
                  <a:lnTo>
                    <a:pt x="1368121" y="1714499"/>
                  </a:lnTo>
                  <a:lnTo>
                    <a:pt x="1414785" y="1701799"/>
                  </a:lnTo>
                  <a:lnTo>
                    <a:pt x="1458665" y="1689099"/>
                  </a:lnTo>
                  <a:lnTo>
                    <a:pt x="1499130" y="1676399"/>
                  </a:lnTo>
                  <a:lnTo>
                    <a:pt x="1535548" y="1650999"/>
                  </a:lnTo>
                  <a:lnTo>
                    <a:pt x="1567289" y="1612899"/>
                  </a:lnTo>
                  <a:lnTo>
                    <a:pt x="1630761" y="1612899"/>
                  </a:lnTo>
                  <a:lnTo>
                    <a:pt x="1611698" y="1638299"/>
                  </a:lnTo>
                  <a:lnTo>
                    <a:pt x="1576746" y="1676399"/>
                  </a:lnTo>
                  <a:lnTo>
                    <a:pt x="1536246" y="1701799"/>
                  </a:lnTo>
                  <a:lnTo>
                    <a:pt x="1524349" y="1714499"/>
                  </a:lnTo>
                  <a:close/>
                </a:path>
                <a:path w="2237740" h="2108200">
                  <a:moveTo>
                    <a:pt x="1430037" y="1752599"/>
                  </a:moveTo>
                  <a:lnTo>
                    <a:pt x="1317972" y="1752599"/>
                  </a:lnTo>
                  <a:lnTo>
                    <a:pt x="1269725" y="1739899"/>
                  </a:lnTo>
                  <a:lnTo>
                    <a:pt x="1224258" y="1714499"/>
                  </a:lnTo>
                  <a:lnTo>
                    <a:pt x="1182448" y="1689099"/>
                  </a:lnTo>
                  <a:lnTo>
                    <a:pt x="1145171" y="1663699"/>
                  </a:lnTo>
                  <a:lnTo>
                    <a:pt x="1127763" y="1650999"/>
                  </a:lnTo>
                  <a:lnTo>
                    <a:pt x="1197769" y="1650999"/>
                  </a:lnTo>
                  <a:lnTo>
                    <a:pt x="1235316" y="1676399"/>
                  </a:lnTo>
                  <a:lnTo>
                    <a:pt x="1276854" y="1689099"/>
                  </a:lnTo>
                  <a:lnTo>
                    <a:pt x="1321437" y="1701799"/>
                  </a:lnTo>
                  <a:lnTo>
                    <a:pt x="1368121" y="1714499"/>
                  </a:lnTo>
                  <a:lnTo>
                    <a:pt x="1524349" y="1714499"/>
                  </a:lnTo>
                  <a:lnTo>
                    <a:pt x="1513795" y="1727199"/>
                  </a:lnTo>
                  <a:lnTo>
                    <a:pt x="1504914" y="1739899"/>
                  </a:lnTo>
                  <a:lnTo>
                    <a:pt x="1449858" y="1739899"/>
                  </a:lnTo>
                  <a:lnTo>
                    <a:pt x="1430037" y="1752599"/>
                  </a:lnTo>
                  <a:close/>
                </a:path>
                <a:path w="2237740" h="2108200">
                  <a:moveTo>
                    <a:pt x="869012" y="1739899"/>
                  </a:moveTo>
                  <a:lnTo>
                    <a:pt x="844318" y="1727199"/>
                  </a:lnTo>
                  <a:lnTo>
                    <a:pt x="796816" y="1727199"/>
                  </a:lnTo>
                  <a:lnTo>
                    <a:pt x="773937" y="1714499"/>
                  </a:lnTo>
                  <a:lnTo>
                    <a:pt x="977793" y="1714499"/>
                  </a:lnTo>
                  <a:lnTo>
                    <a:pt x="925125" y="1727199"/>
                  </a:lnTo>
                  <a:lnTo>
                    <a:pt x="869012" y="1739899"/>
                  </a:lnTo>
                  <a:close/>
                </a:path>
                <a:path w="2237740" h="2108200">
                  <a:moveTo>
                    <a:pt x="1367965" y="2057399"/>
                  </a:moveTo>
                  <a:lnTo>
                    <a:pt x="1289585" y="2057399"/>
                  </a:lnTo>
                  <a:lnTo>
                    <a:pt x="1307850" y="2044699"/>
                  </a:lnTo>
                  <a:lnTo>
                    <a:pt x="1322894" y="2031999"/>
                  </a:lnTo>
                  <a:lnTo>
                    <a:pt x="1333613" y="2019299"/>
                  </a:lnTo>
                  <a:lnTo>
                    <a:pt x="1449858" y="1739899"/>
                  </a:lnTo>
                  <a:lnTo>
                    <a:pt x="1504914" y="1739899"/>
                  </a:lnTo>
                  <a:lnTo>
                    <a:pt x="1498036" y="1752599"/>
                  </a:lnTo>
                  <a:lnTo>
                    <a:pt x="1367965" y="2057399"/>
                  </a:lnTo>
                  <a:close/>
                </a:path>
                <a:path w="2237740" h="2108200">
                  <a:moveTo>
                    <a:pt x="1241320" y="1765299"/>
                  </a:moveTo>
                  <a:lnTo>
                    <a:pt x="1213673" y="1765299"/>
                  </a:lnTo>
                  <a:lnTo>
                    <a:pt x="1223064" y="1752599"/>
                  </a:lnTo>
                  <a:lnTo>
                    <a:pt x="1233169" y="1752599"/>
                  </a:lnTo>
                  <a:lnTo>
                    <a:pt x="1241320" y="1765299"/>
                  </a:lnTo>
                  <a:close/>
                </a:path>
                <a:path w="2237740" h="2108200">
                  <a:moveTo>
                    <a:pt x="1327218" y="1854199"/>
                  </a:moveTo>
                  <a:lnTo>
                    <a:pt x="1132645" y="1854199"/>
                  </a:lnTo>
                  <a:lnTo>
                    <a:pt x="1209536" y="1816099"/>
                  </a:lnTo>
                  <a:lnTo>
                    <a:pt x="1205977" y="1803399"/>
                  </a:lnTo>
                  <a:lnTo>
                    <a:pt x="1203276" y="1803399"/>
                  </a:lnTo>
                  <a:lnTo>
                    <a:pt x="1201439" y="1790699"/>
                  </a:lnTo>
                  <a:lnTo>
                    <a:pt x="1200470" y="1777999"/>
                  </a:lnTo>
                  <a:lnTo>
                    <a:pt x="1201637" y="1777999"/>
                  </a:lnTo>
                  <a:lnTo>
                    <a:pt x="1206284" y="1765299"/>
                  </a:lnTo>
                  <a:lnTo>
                    <a:pt x="1246953" y="1765299"/>
                  </a:lnTo>
                  <a:lnTo>
                    <a:pt x="1249502" y="1777999"/>
                  </a:lnTo>
                  <a:lnTo>
                    <a:pt x="1251511" y="1790699"/>
                  </a:lnTo>
                  <a:lnTo>
                    <a:pt x="1259126" y="1803399"/>
                  </a:lnTo>
                  <a:lnTo>
                    <a:pt x="1275908" y="1828799"/>
                  </a:lnTo>
                  <a:lnTo>
                    <a:pt x="1305418" y="1828799"/>
                  </a:lnTo>
                  <a:lnTo>
                    <a:pt x="1314832" y="1841499"/>
                  </a:lnTo>
                  <a:lnTo>
                    <a:pt x="1322351" y="1841499"/>
                  </a:lnTo>
                  <a:lnTo>
                    <a:pt x="1327218" y="1854199"/>
                  </a:lnTo>
                  <a:close/>
                </a:path>
                <a:path w="2237740" h="2108200">
                  <a:moveTo>
                    <a:pt x="1132717" y="1904999"/>
                  </a:moveTo>
                  <a:lnTo>
                    <a:pt x="1103638" y="1904999"/>
                  </a:lnTo>
                  <a:lnTo>
                    <a:pt x="1056553" y="1892299"/>
                  </a:lnTo>
                  <a:lnTo>
                    <a:pt x="1021967" y="1879599"/>
                  </a:lnTo>
                  <a:lnTo>
                    <a:pt x="1000544" y="1866899"/>
                  </a:lnTo>
                  <a:lnTo>
                    <a:pt x="992947" y="1866899"/>
                  </a:lnTo>
                  <a:lnTo>
                    <a:pt x="987899" y="1854199"/>
                  </a:lnTo>
                  <a:lnTo>
                    <a:pt x="986521" y="1841499"/>
                  </a:lnTo>
                  <a:lnTo>
                    <a:pt x="988749" y="1828799"/>
                  </a:lnTo>
                  <a:lnTo>
                    <a:pt x="994513" y="1828799"/>
                  </a:lnTo>
                  <a:lnTo>
                    <a:pt x="1002764" y="1816099"/>
                  </a:lnTo>
                  <a:lnTo>
                    <a:pt x="1021187" y="1816099"/>
                  </a:lnTo>
                  <a:lnTo>
                    <a:pt x="1029116" y="1828799"/>
                  </a:lnTo>
                  <a:lnTo>
                    <a:pt x="1042141" y="1841499"/>
                  </a:lnTo>
                  <a:lnTo>
                    <a:pt x="1076749" y="1854199"/>
                  </a:lnTo>
                  <a:lnTo>
                    <a:pt x="1237968" y="1854199"/>
                  </a:lnTo>
                  <a:lnTo>
                    <a:pt x="1199971" y="1879599"/>
                  </a:lnTo>
                  <a:lnTo>
                    <a:pt x="1164858" y="1892299"/>
                  </a:lnTo>
                  <a:lnTo>
                    <a:pt x="1132717" y="1904999"/>
                  </a:lnTo>
                  <a:close/>
                </a:path>
                <a:path w="2237740" h="2108200">
                  <a:moveTo>
                    <a:pt x="1321052" y="1879599"/>
                  </a:moveTo>
                  <a:lnTo>
                    <a:pt x="1265671" y="1879599"/>
                  </a:lnTo>
                  <a:lnTo>
                    <a:pt x="1250691" y="1866899"/>
                  </a:lnTo>
                  <a:lnTo>
                    <a:pt x="1237968" y="1854199"/>
                  </a:lnTo>
                  <a:lnTo>
                    <a:pt x="1328676" y="1854199"/>
                  </a:lnTo>
                  <a:lnTo>
                    <a:pt x="1326410" y="1866899"/>
                  </a:lnTo>
                  <a:lnTo>
                    <a:pt x="1321052" y="1879599"/>
                  </a:lnTo>
                  <a:close/>
                </a:path>
              </a:pathLst>
            </a:custGeom>
            <a:solidFill>
              <a:srgbClr val="1515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1763514" y="4663450"/>
            <a:ext cx="5120005" cy="4888865"/>
            <a:chOff x="11763514" y="4663450"/>
            <a:chExt cx="5120005" cy="488886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466437" y="4718919"/>
              <a:ext cx="4416646" cy="483319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448196" y="4710296"/>
              <a:ext cx="2244418" cy="2203756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2572259" y="4834702"/>
              <a:ext cx="1989455" cy="1951989"/>
            </a:xfrm>
            <a:custGeom>
              <a:avLst/>
              <a:gdLst/>
              <a:ahLst/>
              <a:cxnLst/>
              <a:rect l="l" t="t" r="r" b="b"/>
              <a:pathLst>
                <a:path w="1989455" h="1951990">
                  <a:moveTo>
                    <a:pt x="691424" y="1933966"/>
                  </a:moveTo>
                  <a:lnTo>
                    <a:pt x="652842" y="1951427"/>
                  </a:lnTo>
                  <a:lnTo>
                    <a:pt x="620552" y="1938608"/>
                  </a:lnTo>
                  <a:lnTo>
                    <a:pt x="593583" y="1908990"/>
                  </a:lnTo>
                  <a:lnTo>
                    <a:pt x="570965" y="1876055"/>
                  </a:lnTo>
                  <a:lnTo>
                    <a:pt x="541623" y="1833926"/>
                  </a:lnTo>
                  <a:lnTo>
                    <a:pt x="511976" y="1792029"/>
                  </a:lnTo>
                  <a:lnTo>
                    <a:pt x="482049" y="1750347"/>
                  </a:lnTo>
                  <a:lnTo>
                    <a:pt x="451863" y="1708862"/>
                  </a:lnTo>
                  <a:lnTo>
                    <a:pt x="421443" y="1667556"/>
                  </a:lnTo>
                  <a:lnTo>
                    <a:pt x="390810" y="1626411"/>
                  </a:lnTo>
                  <a:lnTo>
                    <a:pt x="359988" y="1585408"/>
                  </a:lnTo>
                  <a:lnTo>
                    <a:pt x="328999" y="1544531"/>
                  </a:lnTo>
                  <a:lnTo>
                    <a:pt x="297868" y="1503760"/>
                  </a:lnTo>
                  <a:lnTo>
                    <a:pt x="266616" y="1463078"/>
                  </a:lnTo>
                  <a:lnTo>
                    <a:pt x="203844" y="1381908"/>
                  </a:lnTo>
                  <a:lnTo>
                    <a:pt x="77866" y="1219842"/>
                  </a:lnTo>
                  <a:lnTo>
                    <a:pt x="55231" y="1193320"/>
                  </a:lnTo>
                  <a:lnTo>
                    <a:pt x="27926" y="1159872"/>
                  </a:lnTo>
                  <a:lnTo>
                    <a:pt x="6123" y="1123291"/>
                  </a:lnTo>
                  <a:lnTo>
                    <a:pt x="0" y="1087370"/>
                  </a:lnTo>
                  <a:lnTo>
                    <a:pt x="19729" y="1055903"/>
                  </a:lnTo>
                  <a:lnTo>
                    <a:pt x="52285" y="1022042"/>
                  </a:lnTo>
                  <a:lnTo>
                    <a:pt x="93865" y="990776"/>
                  </a:lnTo>
                  <a:lnTo>
                    <a:pt x="137539" y="961726"/>
                  </a:lnTo>
                  <a:lnTo>
                    <a:pt x="176372" y="934509"/>
                  </a:lnTo>
                  <a:lnTo>
                    <a:pt x="376003" y="779482"/>
                  </a:lnTo>
                  <a:lnTo>
                    <a:pt x="495492" y="686172"/>
                  </a:lnTo>
                  <a:lnTo>
                    <a:pt x="574962" y="623749"/>
                  </a:lnTo>
                  <a:lnTo>
                    <a:pt x="654241" y="561102"/>
                  </a:lnTo>
                  <a:lnTo>
                    <a:pt x="733298" y="498186"/>
                  </a:lnTo>
                  <a:lnTo>
                    <a:pt x="812098" y="434957"/>
                  </a:lnTo>
                  <a:lnTo>
                    <a:pt x="851391" y="403210"/>
                  </a:lnTo>
                  <a:lnTo>
                    <a:pt x="890608" y="371369"/>
                  </a:lnTo>
                  <a:lnTo>
                    <a:pt x="929744" y="339427"/>
                  </a:lnTo>
                  <a:lnTo>
                    <a:pt x="968796" y="307378"/>
                  </a:lnTo>
                  <a:lnTo>
                    <a:pt x="1007759" y="275218"/>
                  </a:lnTo>
                  <a:lnTo>
                    <a:pt x="1046628" y="242940"/>
                  </a:lnTo>
                  <a:lnTo>
                    <a:pt x="1085401" y="210540"/>
                  </a:lnTo>
                  <a:lnTo>
                    <a:pt x="1124072" y="178010"/>
                  </a:lnTo>
                  <a:lnTo>
                    <a:pt x="1162638" y="145347"/>
                  </a:lnTo>
                  <a:lnTo>
                    <a:pt x="1201094" y="112544"/>
                  </a:lnTo>
                  <a:lnTo>
                    <a:pt x="1239436" y="79596"/>
                  </a:lnTo>
                  <a:lnTo>
                    <a:pt x="1277661" y="46497"/>
                  </a:lnTo>
                  <a:lnTo>
                    <a:pt x="1315764" y="13242"/>
                  </a:lnTo>
                  <a:lnTo>
                    <a:pt x="1352292" y="0"/>
                  </a:lnTo>
                  <a:lnTo>
                    <a:pt x="1386134" y="17193"/>
                  </a:lnTo>
                  <a:lnTo>
                    <a:pt x="1416030" y="51785"/>
                  </a:lnTo>
                  <a:lnTo>
                    <a:pt x="1440721" y="90734"/>
                  </a:lnTo>
                  <a:lnTo>
                    <a:pt x="1458947" y="121002"/>
                  </a:lnTo>
                  <a:lnTo>
                    <a:pt x="1486509" y="161634"/>
                  </a:lnTo>
                  <a:lnTo>
                    <a:pt x="1514262" y="202147"/>
                  </a:lnTo>
                  <a:lnTo>
                    <a:pt x="1542234" y="242515"/>
                  </a:lnTo>
                  <a:lnTo>
                    <a:pt x="1570454" y="282713"/>
                  </a:lnTo>
                  <a:lnTo>
                    <a:pt x="1598951" y="322714"/>
                  </a:lnTo>
                  <a:lnTo>
                    <a:pt x="1627752" y="362493"/>
                  </a:lnTo>
                  <a:lnTo>
                    <a:pt x="1656887" y="402025"/>
                  </a:lnTo>
                  <a:lnTo>
                    <a:pt x="1686384" y="441284"/>
                  </a:lnTo>
                  <a:lnTo>
                    <a:pt x="1716286" y="480238"/>
                  </a:lnTo>
                  <a:lnTo>
                    <a:pt x="1952394" y="784445"/>
                  </a:lnTo>
                  <a:lnTo>
                    <a:pt x="1975251" y="816333"/>
                  </a:lnTo>
                  <a:lnTo>
                    <a:pt x="1989069" y="847801"/>
                  </a:lnTo>
                  <a:lnTo>
                    <a:pt x="1986511" y="878996"/>
                  </a:lnTo>
                  <a:lnTo>
                    <a:pt x="1960242" y="910063"/>
                  </a:lnTo>
                  <a:lnTo>
                    <a:pt x="1756401" y="1066488"/>
                  </a:lnTo>
                  <a:lnTo>
                    <a:pt x="1512310" y="1254869"/>
                  </a:lnTo>
                  <a:lnTo>
                    <a:pt x="1431048" y="1317795"/>
                  </a:lnTo>
                  <a:lnTo>
                    <a:pt x="1390243" y="1349581"/>
                  </a:lnTo>
                  <a:lnTo>
                    <a:pt x="1349589" y="1381555"/>
                  </a:lnTo>
                  <a:lnTo>
                    <a:pt x="1309082" y="1413709"/>
                  </a:lnTo>
                  <a:lnTo>
                    <a:pt x="1268716" y="1446035"/>
                  </a:lnTo>
                  <a:lnTo>
                    <a:pt x="1228484" y="1478528"/>
                  </a:lnTo>
                  <a:lnTo>
                    <a:pt x="1188382" y="1511179"/>
                  </a:lnTo>
                  <a:lnTo>
                    <a:pt x="1148405" y="1543982"/>
                  </a:lnTo>
                  <a:lnTo>
                    <a:pt x="1108546" y="1576929"/>
                  </a:lnTo>
                  <a:lnTo>
                    <a:pt x="1068800" y="1610014"/>
                  </a:lnTo>
                  <a:lnTo>
                    <a:pt x="1029162" y="1643229"/>
                  </a:lnTo>
                  <a:lnTo>
                    <a:pt x="989627" y="1676567"/>
                  </a:lnTo>
                  <a:lnTo>
                    <a:pt x="950187" y="1710021"/>
                  </a:lnTo>
                  <a:lnTo>
                    <a:pt x="910840" y="1743584"/>
                  </a:lnTo>
                  <a:lnTo>
                    <a:pt x="871577" y="1777249"/>
                  </a:lnTo>
                  <a:lnTo>
                    <a:pt x="832395" y="1811008"/>
                  </a:lnTo>
                  <a:lnTo>
                    <a:pt x="761747" y="1872301"/>
                  </a:lnTo>
                  <a:lnTo>
                    <a:pt x="726537" y="1903071"/>
                  </a:lnTo>
                  <a:lnTo>
                    <a:pt x="691424" y="1933966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629232" y="4905397"/>
              <a:ext cx="1333500" cy="1228090"/>
            </a:xfrm>
            <a:custGeom>
              <a:avLst/>
              <a:gdLst/>
              <a:ahLst/>
              <a:cxnLst/>
              <a:rect l="l" t="t" r="r" b="b"/>
              <a:pathLst>
                <a:path w="1333500" h="1228089">
                  <a:moveTo>
                    <a:pt x="1111394" y="1201042"/>
                  </a:moveTo>
                  <a:lnTo>
                    <a:pt x="1065479" y="1217521"/>
                  </a:lnTo>
                  <a:lnTo>
                    <a:pt x="1015422" y="1225482"/>
                  </a:lnTo>
                  <a:lnTo>
                    <a:pt x="965115" y="1227925"/>
                  </a:lnTo>
                  <a:lnTo>
                    <a:pt x="918452" y="1227851"/>
                  </a:lnTo>
                  <a:lnTo>
                    <a:pt x="868134" y="1226631"/>
                  </a:lnTo>
                  <a:lnTo>
                    <a:pt x="817838" y="1223876"/>
                  </a:lnTo>
                  <a:lnTo>
                    <a:pt x="767591" y="1219759"/>
                  </a:lnTo>
                  <a:lnTo>
                    <a:pt x="717419" y="1214456"/>
                  </a:lnTo>
                  <a:lnTo>
                    <a:pt x="667348" y="1208140"/>
                  </a:lnTo>
                  <a:lnTo>
                    <a:pt x="617405" y="1200986"/>
                  </a:lnTo>
                  <a:lnTo>
                    <a:pt x="567616" y="1193168"/>
                  </a:lnTo>
                  <a:lnTo>
                    <a:pt x="518008" y="1184862"/>
                  </a:lnTo>
                  <a:lnTo>
                    <a:pt x="466939" y="1175825"/>
                  </a:lnTo>
                  <a:lnTo>
                    <a:pt x="415955" y="1166273"/>
                  </a:lnTo>
                  <a:lnTo>
                    <a:pt x="365064" y="1156210"/>
                  </a:lnTo>
                  <a:lnTo>
                    <a:pt x="314273" y="1145640"/>
                  </a:lnTo>
                  <a:lnTo>
                    <a:pt x="263590" y="1134566"/>
                  </a:lnTo>
                  <a:lnTo>
                    <a:pt x="213024" y="1122992"/>
                  </a:lnTo>
                  <a:lnTo>
                    <a:pt x="162582" y="1110922"/>
                  </a:lnTo>
                  <a:lnTo>
                    <a:pt x="77830" y="1085240"/>
                  </a:lnTo>
                  <a:lnTo>
                    <a:pt x="24589" y="1069362"/>
                  </a:lnTo>
                  <a:lnTo>
                    <a:pt x="0" y="1063162"/>
                  </a:lnTo>
                  <a:lnTo>
                    <a:pt x="15167" y="1057972"/>
                  </a:lnTo>
                  <a:lnTo>
                    <a:pt x="40165" y="1057720"/>
                  </a:lnTo>
                  <a:lnTo>
                    <a:pt x="65729" y="1059657"/>
                  </a:lnTo>
                  <a:lnTo>
                    <a:pt x="82592" y="1061034"/>
                  </a:lnTo>
                  <a:lnTo>
                    <a:pt x="190196" y="1062769"/>
                  </a:lnTo>
                  <a:lnTo>
                    <a:pt x="244012" y="1063360"/>
                  </a:lnTo>
                  <a:lnTo>
                    <a:pt x="297846" y="1063511"/>
                  </a:lnTo>
                  <a:lnTo>
                    <a:pt x="348570" y="1063294"/>
                  </a:lnTo>
                  <a:lnTo>
                    <a:pt x="399545" y="1062722"/>
                  </a:lnTo>
                  <a:lnTo>
                    <a:pt x="450678" y="1061587"/>
                  </a:lnTo>
                  <a:lnTo>
                    <a:pt x="501877" y="1059679"/>
                  </a:lnTo>
                  <a:lnTo>
                    <a:pt x="553051" y="1056790"/>
                  </a:lnTo>
                  <a:lnTo>
                    <a:pt x="604105" y="1052712"/>
                  </a:lnTo>
                  <a:lnTo>
                    <a:pt x="654948" y="1047237"/>
                  </a:lnTo>
                  <a:lnTo>
                    <a:pt x="705488" y="1040157"/>
                  </a:lnTo>
                  <a:lnTo>
                    <a:pt x="755631" y="1031262"/>
                  </a:lnTo>
                  <a:lnTo>
                    <a:pt x="805287" y="1020345"/>
                  </a:lnTo>
                  <a:lnTo>
                    <a:pt x="856228" y="1004474"/>
                  </a:lnTo>
                  <a:lnTo>
                    <a:pt x="901004" y="983502"/>
                  </a:lnTo>
                  <a:lnTo>
                    <a:pt x="940252" y="957830"/>
                  </a:lnTo>
                  <a:lnTo>
                    <a:pt x="974607" y="927858"/>
                  </a:lnTo>
                  <a:lnTo>
                    <a:pt x="1004705" y="893989"/>
                  </a:lnTo>
                  <a:lnTo>
                    <a:pt x="1031183" y="856621"/>
                  </a:lnTo>
                  <a:lnTo>
                    <a:pt x="1054675" y="816157"/>
                  </a:lnTo>
                  <a:lnTo>
                    <a:pt x="1075818" y="772998"/>
                  </a:lnTo>
                  <a:lnTo>
                    <a:pt x="1095247" y="727543"/>
                  </a:lnTo>
                  <a:lnTo>
                    <a:pt x="1113599" y="680195"/>
                  </a:lnTo>
                  <a:lnTo>
                    <a:pt x="1131510" y="631353"/>
                  </a:lnTo>
                  <a:lnTo>
                    <a:pt x="1148960" y="581962"/>
                  </a:lnTo>
                  <a:lnTo>
                    <a:pt x="1165696" y="532329"/>
                  </a:lnTo>
                  <a:lnTo>
                    <a:pt x="1181794" y="482484"/>
                  </a:lnTo>
                  <a:lnTo>
                    <a:pt x="1197329" y="432458"/>
                  </a:lnTo>
                  <a:lnTo>
                    <a:pt x="1212378" y="382279"/>
                  </a:lnTo>
                  <a:lnTo>
                    <a:pt x="1227016" y="331978"/>
                  </a:lnTo>
                  <a:lnTo>
                    <a:pt x="1241320" y="281584"/>
                  </a:lnTo>
                  <a:lnTo>
                    <a:pt x="1255366" y="231128"/>
                  </a:lnTo>
                  <a:lnTo>
                    <a:pt x="1265781" y="200006"/>
                  </a:lnTo>
                  <a:lnTo>
                    <a:pt x="1285009" y="144146"/>
                  </a:lnTo>
                  <a:lnTo>
                    <a:pt x="1305847" y="80735"/>
                  </a:lnTo>
                  <a:lnTo>
                    <a:pt x="1321092" y="26959"/>
                  </a:lnTo>
                  <a:lnTo>
                    <a:pt x="1323538" y="0"/>
                  </a:lnTo>
                  <a:lnTo>
                    <a:pt x="1333202" y="32428"/>
                  </a:lnTo>
                  <a:lnTo>
                    <a:pt x="1333443" y="78770"/>
                  </a:lnTo>
                  <a:lnTo>
                    <a:pt x="1326750" y="160607"/>
                  </a:lnTo>
                  <a:lnTo>
                    <a:pt x="1325483" y="210891"/>
                  </a:lnTo>
                  <a:lnTo>
                    <a:pt x="1323738" y="261167"/>
                  </a:lnTo>
                  <a:lnTo>
                    <a:pt x="1321522" y="311430"/>
                  </a:lnTo>
                  <a:lnTo>
                    <a:pt x="1318838" y="361672"/>
                  </a:lnTo>
                  <a:lnTo>
                    <a:pt x="1315694" y="411887"/>
                  </a:lnTo>
                  <a:lnTo>
                    <a:pt x="1312093" y="462070"/>
                  </a:lnTo>
                  <a:lnTo>
                    <a:pt x="1308042" y="512214"/>
                  </a:lnTo>
                  <a:lnTo>
                    <a:pt x="1303689" y="560805"/>
                  </a:lnTo>
                  <a:lnTo>
                    <a:pt x="1298877" y="609391"/>
                  </a:lnTo>
                  <a:lnTo>
                    <a:pt x="1293516" y="657939"/>
                  </a:lnTo>
                  <a:lnTo>
                    <a:pt x="1287515" y="706416"/>
                  </a:lnTo>
                  <a:lnTo>
                    <a:pt x="1280783" y="754791"/>
                  </a:lnTo>
                  <a:lnTo>
                    <a:pt x="1273230" y="803029"/>
                  </a:lnTo>
                  <a:lnTo>
                    <a:pt x="1264765" y="851099"/>
                  </a:lnTo>
                  <a:lnTo>
                    <a:pt x="1255298" y="898968"/>
                  </a:lnTo>
                  <a:lnTo>
                    <a:pt x="1245435" y="945702"/>
                  </a:lnTo>
                  <a:lnTo>
                    <a:pt x="1233965" y="994547"/>
                  </a:lnTo>
                  <a:lnTo>
                    <a:pt x="1219751" y="1043604"/>
                  </a:lnTo>
                  <a:lnTo>
                    <a:pt x="1201655" y="1090972"/>
                  </a:lnTo>
                  <a:lnTo>
                    <a:pt x="1178542" y="1134751"/>
                  </a:lnTo>
                  <a:lnTo>
                    <a:pt x="1149274" y="1173043"/>
                  </a:lnTo>
                  <a:lnTo>
                    <a:pt x="1111394" y="1201042"/>
                  </a:lnTo>
                  <a:close/>
                </a:path>
              </a:pathLst>
            </a:custGeom>
            <a:solidFill>
              <a:srgbClr val="CFCA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2629293" y="5963823"/>
              <a:ext cx="48260" cy="5080"/>
            </a:xfrm>
            <a:custGeom>
              <a:avLst/>
              <a:gdLst/>
              <a:ahLst/>
              <a:cxnLst/>
              <a:rect l="l" t="t" r="r" b="b"/>
              <a:pathLst>
                <a:path w="48259" h="5079">
                  <a:moveTo>
                    <a:pt x="24641" y="1034"/>
                  </a:moveTo>
                  <a:lnTo>
                    <a:pt x="24448" y="1125"/>
                  </a:lnTo>
                  <a:lnTo>
                    <a:pt x="10567" y="3183"/>
                  </a:lnTo>
                  <a:lnTo>
                    <a:pt x="0" y="4606"/>
                  </a:lnTo>
                  <a:lnTo>
                    <a:pt x="9447" y="1603"/>
                  </a:lnTo>
                  <a:lnTo>
                    <a:pt x="24641" y="1034"/>
                  </a:lnTo>
                  <a:close/>
                </a:path>
                <a:path w="48259" h="5079">
                  <a:moveTo>
                    <a:pt x="48004" y="2134"/>
                  </a:moveTo>
                  <a:lnTo>
                    <a:pt x="39246" y="1643"/>
                  </a:lnTo>
                  <a:lnTo>
                    <a:pt x="24614" y="1047"/>
                  </a:lnTo>
                  <a:lnTo>
                    <a:pt x="39388" y="0"/>
                  </a:lnTo>
                  <a:lnTo>
                    <a:pt x="48004" y="2134"/>
                  </a:lnTo>
                  <a:close/>
                </a:path>
              </a:pathLst>
            </a:custGeom>
            <a:solidFill>
              <a:srgbClr val="D6CC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629279" y="4905383"/>
              <a:ext cx="1332230" cy="1086485"/>
            </a:xfrm>
            <a:custGeom>
              <a:avLst/>
              <a:gdLst/>
              <a:ahLst/>
              <a:cxnLst/>
              <a:rect l="l" t="t" r="r" b="b"/>
              <a:pathLst>
                <a:path w="1332230" h="1086485">
                  <a:moveTo>
                    <a:pt x="909573" y="1033063"/>
                  </a:moveTo>
                  <a:lnTo>
                    <a:pt x="861795" y="1048924"/>
                  </a:lnTo>
                  <a:lnTo>
                    <a:pt x="811335" y="1059960"/>
                  </a:lnTo>
                  <a:lnTo>
                    <a:pt x="759520" y="1067116"/>
                  </a:lnTo>
                  <a:lnTo>
                    <a:pt x="707672" y="1071334"/>
                  </a:lnTo>
                  <a:lnTo>
                    <a:pt x="657116" y="1073558"/>
                  </a:lnTo>
                  <a:lnTo>
                    <a:pt x="512411" y="1077075"/>
                  </a:lnTo>
                  <a:lnTo>
                    <a:pt x="459646" y="1077680"/>
                  </a:lnTo>
                  <a:lnTo>
                    <a:pt x="406878" y="1077856"/>
                  </a:lnTo>
                  <a:lnTo>
                    <a:pt x="301337" y="1077904"/>
                  </a:lnTo>
                  <a:lnTo>
                    <a:pt x="248567" y="1078266"/>
                  </a:lnTo>
                  <a:lnTo>
                    <a:pt x="195799" y="1079182"/>
                  </a:lnTo>
                  <a:lnTo>
                    <a:pt x="152285" y="1082564"/>
                  </a:lnTo>
                  <a:lnTo>
                    <a:pt x="92902" y="1086219"/>
                  </a:lnTo>
                  <a:lnTo>
                    <a:pt x="36017" y="1082561"/>
                  </a:lnTo>
                  <a:lnTo>
                    <a:pt x="0" y="1064015"/>
                  </a:lnTo>
                  <a:lnTo>
                    <a:pt x="32893" y="1069087"/>
                  </a:lnTo>
                  <a:lnTo>
                    <a:pt x="97578" y="1068095"/>
                  </a:lnTo>
                  <a:lnTo>
                    <a:pt x="164556" y="1064814"/>
                  </a:lnTo>
                  <a:lnTo>
                    <a:pt x="204328" y="1063019"/>
                  </a:lnTo>
                  <a:lnTo>
                    <a:pt x="254027" y="1063453"/>
                  </a:lnTo>
                  <a:lnTo>
                    <a:pt x="303730" y="1063514"/>
                  </a:lnTo>
                  <a:lnTo>
                    <a:pt x="353431" y="1063125"/>
                  </a:lnTo>
                  <a:lnTo>
                    <a:pt x="403120" y="1062207"/>
                  </a:lnTo>
                  <a:lnTo>
                    <a:pt x="452791" y="1060680"/>
                  </a:lnTo>
                  <a:lnTo>
                    <a:pt x="502437" y="1058465"/>
                  </a:lnTo>
                  <a:lnTo>
                    <a:pt x="595029" y="1054001"/>
                  </a:lnTo>
                  <a:lnTo>
                    <a:pt x="645341" y="1050720"/>
                  </a:lnTo>
                  <a:lnTo>
                    <a:pt x="696878" y="1045830"/>
                  </a:lnTo>
                  <a:lnTo>
                    <a:pt x="748549" y="1038647"/>
                  </a:lnTo>
                  <a:lnTo>
                    <a:pt x="799268" y="1028488"/>
                  </a:lnTo>
                  <a:lnTo>
                    <a:pt x="847943" y="1014672"/>
                  </a:lnTo>
                  <a:lnTo>
                    <a:pt x="893486" y="996514"/>
                  </a:lnTo>
                  <a:lnTo>
                    <a:pt x="934808" y="973333"/>
                  </a:lnTo>
                  <a:lnTo>
                    <a:pt x="970819" y="944446"/>
                  </a:lnTo>
                  <a:lnTo>
                    <a:pt x="1002238" y="909560"/>
                  </a:lnTo>
                  <a:lnTo>
                    <a:pt x="1030407" y="870703"/>
                  </a:lnTo>
                  <a:lnTo>
                    <a:pt x="1055647" y="828551"/>
                  </a:lnTo>
                  <a:lnTo>
                    <a:pt x="1078279" y="783781"/>
                  </a:lnTo>
                  <a:lnTo>
                    <a:pt x="1098624" y="737070"/>
                  </a:lnTo>
                  <a:lnTo>
                    <a:pt x="1117002" y="689095"/>
                  </a:lnTo>
                  <a:lnTo>
                    <a:pt x="1133734" y="640532"/>
                  </a:lnTo>
                  <a:lnTo>
                    <a:pt x="1149141" y="592060"/>
                  </a:lnTo>
                  <a:lnTo>
                    <a:pt x="1163544" y="544354"/>
                  </a:lnTo>
                  <a:lnTo>
                    <a:pt x="1177264" y="498092"/>
                  </a:lnTo>
                  <a:lnTo>
                    <a:pt x="1204516" y="408419"/>
                  </a:lnTo>
                  <a:lnTo>
                    <a:pt x="1218045" y="362778"/>
                  </a:lnTo>
                  <a:lnTo>
                    <a:pt x="1231260" y="317046"/>
                  </a:lnTo>
                  <a:lnTo>
                    <a:pt x="1244214" y="271240"/>
                  </a:lnTo>
                  <a:lnTo>
                    <a:pt x="1256959" y="225377"/>
                  </a:lnTo>
                  <a:lnTo>
                    <a:pt x="1269547" y="179476"/>
                  </a:lnTo>
                  <a:lnTo>
                    <a:pt x="1281507" y="144499"/>
                  </a:lnTo>
                  <a:lnTo>
                    <a:pt x="1301821" y="86381"/>
                  </a:lnTo>
                  <a:lnTo>
                    <a:pt x="1319492" y="29943"/>
                  </a:lnTo>
                  <a:lnTo>
                    <a:pt x="1323523" y="0"/>
                  </a:lnTo>
                  <a:lnTo>
                    <a:pt x="1332134" y="43101"/>
                  </a:lnTo>
                  <a:lnTo>
                    <a:pt x="1320162" y="100031"/>
                  </a:lnTo>
                  <a:lnTo>
                    <a:pt x="1299937" y="157313"/>
                  </a:lnTo>
                  <a:lnTo>
                    <a:pt x="1283786" y="201475"/>
                  </a:lnTo>
                  <a:lnTo>
                    <a:pt x="1269198" y="250762"/>
                  </a:lnTo>
                  <a:lnTo>
                    <a:pt x="1255002" y="300160"/>
                  </a:lnTo>
                  <a:lnTo>
                    <a:pt x="1227102" y="399098"/>
                  </a:lnTo>
                  <a:lnTo>
                    <a:pt x="1213057" y="448542"/>
                  </a:lnTo>
                  <a:lnTo>
                    <a:pt x="1200236" y="494127"/>
                  </a:lnTo>
                  <a:lnTo>
                    <a:pt x="1187377" y="540648"/>
                  </a:lnTo>
                  <a:lnTo>
                    <a:pt x="1174198" y="587776"/>
                  </a:lnTo>
                  <a:lnTo>
                    <a:pt x="1160420" y="635181"/>
                  </a:lnTo>
                  <a:lnTo>
                    <a:pt x="1145760" y="682535"/>
                  </a:lnTo>
                  <a:lnTo>
                    <a:pt x="1129940" y="729506"/>
                  </a:lnTo>
                  <a:lnTo>
                    <a:pt x="1112677" y="775766"/>
                  </a:lnTo>
                  <a:lnTo>
                    <a:pt x="1093691" y="820986"/>
                  </a:lnTo>
                  <a:lnTo>
                    <a:pt x="1072703" y="864836"/>
                  </a:lnTo>
                  <a:lnTo>
                    <a:pt x="1049430" y="906987"/>
                  </a:lnTo>
                  <a:lnTo>
                    <a:pt x="1023592" y="947108"/>
                  </a:lnTo>
                  <a:lnTo>
                    <a:pt x="991796" y="983099"/>
                  </a:lnTo>
                  <a:lnTo>
                    <a:pt x="953348" y="1011436"/>
                  </a:lnTo>
                  <a:lnTo>
                    <a:pt x="909573" y="1033063"/>
                  </a:lnTo>
                  <a:close/>
                </a:path>
              </a:pathLst>
            </a:custGeom>
            <a:solidFill>
              <a:srgbClr val="857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677273" y="4663450"/>
              <a:ext cx="1329055" cy="1305560"/>
            </a:xfrm>
            <a:custGeom>
              <a:avLst/>
              <a:gdLst/>
              <a:ahLst/>
              <a:cxnLst/>
              <a:rect l="l" t="t" r="r" b="b"/>
              <a:pathLst>
                <a:path w="1329055" h="1305560">
                  <a:moveTo>
                    <a:pt x="1253443" y="299344"/>
                  </a:moveTo>
                  <a:lnTo>
                    <a:pt x="1328912" y="0"/>
                  </a:lnTo>
                  <a:lnTo>
                    <a:pt x="1258217" y="280790"/>
                  </a:lnTo>
                  <a:lnTo>
                    <a:pt x="1253443" y="299344"/>
                  </a:lnTo>
                  <a:close/>
                </a:path>
                <a:path w="1329055" h="1305560">
                  <a:moveTo>
                    <a:pt x="1141307" y="732572"/>
                  </a:moveTo>
                  <a:lnTo>
                    <a:pt x="1153130" y="691064"/>
                  </a:lnTo>
                  <a:lnTo>
                    <a:pt x="1166824" y="640940"/>
                  </a:lnTo>
                  <a:lnTo>
                    <a:pt x="1179945" y="590780"/>
                  </a:lnTo>
                  <a:lnTo>
                    <a:pt x="1224684" y="413352"/>
                  </a:lnTo>
                  <a:lnTo>
                    <a:pt x="1180202" y="590659"/>
                  </a:lnTo>
                  <a:lnTo>
                    <a:pt x="1167066" y="640826"/>
                  </a:lnTo>
                  <a:lnTo>
                    <a:pt x="1153349" y="690962"/>
                  </a:lnTo>
                  <a:lnTo>
                    <a:pt x="1141307" y="732572"/>
                  </a:lnTo>
                  <a:close/>
                </a:path>
                <a:path w="1329055" h="1305560">
                  <a:moveTo>
                    <a:pt x="1125257" y="784985"/>
                  </a:moveTo>
                  <a:lnTo>
                    <a:pt x="1138690" y="741108"/>
                  </a:lnTo>
                  <a:lnTo>
                    <a:pt x="1136386" y="748969"/>
                  </a:lnTo>
                  <a:lnTo>
                    <a:pt x="1125257" y="784985"/>
                  </a:lnTo>
                  <a:close/>
                </a:path>
                <a:path w="1329055" h="1305560">
                  <a:moveTo>
                    <a:pt x="1123530" y="790566"/>
                  </a:moveTo>
                  <a:lnTo>
                    <a:pt x="1123547" y="790096"/>
                  </a:lnTo>
                  <a:lnTo>
                    <a:pt x="1125029" y="785666"/>
                  </a:lnTo>
                  <a:lnTo>
                    <a:pt x="1123695" y="790026"/>
                  </a:lnTo>
                  <a:lnTo>
                    <a:pt x="1123449" y="790604"/>
                  </a:lnTo>
                  <a:close/>
                </a:path>
                <a:path w="1329055" h="1305560">
                  <a:moveTo>
                    <a:pt x="165456" y="1304270"/>
                  </a:moveTo>
                  <a:lnTo>
                    <a:pt x="0" y="1302500"/>
                  </a:lnTo>
                  <a:lnTo>
                    <a:pt x="40958" y="1296327"/>
                  </a:lnTo>
                  <a:lnTo>
                    <a:pt x="88421" y="1297850"/>
                  </a:lnTo>
                  <a:lnTo>
                    <a:pt x="136307" y="1302356"/>
                  </a:lnTo>
                  <a:lnTo>
                    <a:pt x="165456" y="1304270"/>
                  </a:lnTo>
                  <a:close/>
                </a:path>
                <a:path w="1329055" h="1305560">
                  <a:moveTo>
                    <a:pt x="472633" y="1300656"/>
                  </a:moveTo>
                  <a:lnTo>
                    <a:pt x="344189" y="1304335"/>
                  </a:lnTo>
                  <a:lnTo>
                    <a:pt x="288978" y="1305185"/>
                  </a:lnTo>
                  <a:lnTo>
                    <a:pt x="233757" y="1305414"/>
                  </a:lnTo>
                  <a:lnTo>
                    <a:pt x="178537" y="1305129"/>
                  </a:lnTo>
                  <a:lnTo>
                    <a:pt x="165456" y="1304270"/>
                  </a:lnTo>
                  <a:lnTo>
                    <a:pt x="252497" y="1304829"/>
                  </a:lnTo>
                  <a:lnTo>
                    <a:pt x="302980" y="1304646"/>
                  </a:lnTo>
                  <a:lnTo>
                    <a:pt x="353467" y="1303929"/>
                  </a:lnTo>
                  <a:lnTo>
                    <a:pt x="472633" y="1300656"/>
                  </a:lnTo>
                  <a:close/>
                </a:path>
                <a:path w="1329055" h="1305560">
                  <a:moveTo>
                    <a:pt x="837996" y="1241571"/>
                  </a:moveTo>
                  <a:lnTo>
                    <a:pt x="837843" y="1241643"/>
                  </a:lnTo>
                  <a:lnTo>
                    <a:pt x="875246" y="1222016"/>
                  </a:lnTo>
                  <a:lnTo>
                    <a:pt x="837996" y="1241571"/>
                  </a:lnTo>
                  <a:close/>
                </a:path>
              </a:pathLst>
            </a:custGeom>
            <a:solidFill>
              <a:srgbClr val="DED3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629334" y="4905505"/>
              <a:ext cx="1322705" cy="1063625"/>
            </a:xfrm>
            <a:custGeom>
              <a:avLst/>
              <a:gdLst/>
              <a:ahLst/>
              <a:cxnLst/>
              <a:rect l="l" t="t" r="r" b="b"/>
              <a:pathLst>
                <a:path w="1322705" h="1063625">
                  <a:moveTo>
                    <a:pt x="1303233" y="56430"/>
                  </a:moveTo>
                  <a:lnTo>
                    <a:pt x="1306441" y="42276"/>
                  </a:lnTo>
                  <a:lnTo>
                    <a:pt x="1309779" y="26593"/>
                  </a:lnTo>
                  <a:lnTo>
                    <a:pt x="1314592" y="11722"/>
                  </a:lnTo>
                  <a:lnTo>
                    <a:pt x="1322225" y="0"/>
                  </a:lnTo>
                  <a:lnTo>
                    <a:pt x="1306480" y="46990"/>
                  </a:lnTo>
                  <a:lnTo>
                    <a:pt x="1303233" y="56430"/>
                  </a:lnTo>
                  <a:close/>
                </a:path>
                <a:path w="1322705" h="1063625">
                  <a:moveTo>
                    <a:pt x="47940" y="1060439"/>
                  </a:moveTo>
                  <a:lnTo>
                    <a:pt x="23977" y="1062448"/>
                  </a:lnTo>
                  <a:lnTo>
                    <a:pt x="6790" y="1063516"/>
                  </a:lnTo>
                  <a:lnTo>
                    <a:pt x="0" y="1062921"/>
                  </a:lnTo>
                  <a:lnTo>
                    <a:pt x="9439" y="1059921"/>
                  </a:lnTo>
                  <a:lnTo>
                    <a:pt x="24447" y="1059358"/>
                  </a:lnTo>
                  <a:lnTo>
                    <a:pt x="39216" y="1059955"/>
                  </a:lnTo>
                  <a:lnTo>
                    <a:pt x="47940" y="1060439"/>
                  </a:lnTo>
                  <a:close/>
                </a:path>
              </a:pathLst>
            </a:custGeom>
            <a:solidFill>
              <a:srgbClr val="D5CB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3189914" y="6774902"/>
              <a:ext cx="19685" cy="26034"/>
            </a:xfrm>
            <a:custGeom>
              <a:avLst/>
              <a:gdLst/>
              <a:ahLst/>
              <a:cxnLst/>
              <a:rect l="l" t="t" r="r" b="b"/>
              <a:pathLst>
                <a:path w="19684" h="26034">
                  <a:moveTo>
                    <a:pt x="19570" y="23917"/>
                  </a:moveTo>
                  <a:lnTo>
                    <a:pt x="5182" y="25580"/>
                  </a:lnTo>
                  <a:lnTo>
                    <a:pt x="2311" y="19622"/>
                  </a:lnTo>
                  <a:lnTo>
                    <a:pt x="587" y="13377"/>
                  </a:lnTo>
                  <a:lnTo>
                    <a:pt x="0" y="6838"/>
                  </a:lnTo>
                  <a:lnTo>
                    <a:pt x="539" y="0"/>
                  </a:lnTo>
                  <a:lnTo>
                    <a:pt x="4136" y="3130"/>
                  </a:lnTo>
                  <a:lnTo>
                    <a:pt x="14851" y="13768"/>
                  </a:lnTo>
                  <a:lnTo>
                    <a:pt x="19570" y="23917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192678" y="6114078"/>
              <a:ext cx="142240" cy="668655"/>
            </a:xfrm>
            <a:custGeom>
              <a:avLst/>
              <a:gdLst/>
              <a:ahLst/>
              <a:cxnLst/>
              <a:rect l="l" t="t" r="r" b="b"/>
              <a:pathLst>
                <a:path w="142240" h="668654">
                  <a:moveTo>
                    <a:pt x="12177" y="668653"/>
                  </a:moveTo>
                  <a:lnTo>
                    <a:pt x="3430" y="656409"/>
                  </a:lnTo>
                  <a:lnTo>
                    <a:pt x="0" y="629565"/>
                  </a:lnTo>
                  <a:lnTo>
                    <a:pt x="1164" y="590403"/>
                  </a:lnTo>
                  <a:lnTo>
                    <a:pt x="6204" y="541209"/>
                  </a:lnTo>
                  <a:lnTo>
                    <a:pt x="14398" y="484266"/>
                  </a:lnTo>
                  <a:lnTo>
                    <a:pt x="25026" y="421859"/>
                  </a:lnTo>
                  <a:lnTo>
                    <a:pt x="37368" y="356272"/>
                  </a:lnTo>
                  <a:lnTo>
                    <a:pt x="50703" y="289789"/>
                  </a:lnTo>
                  <a:lnTo>
                    <a:pt x="64312" y="224695"/>
                  </a:lnTo>
                  <a:lnTo>
                    <a:pt x="99570" y="60586"/>
                  </a:lnTo>
                  <a:lnTo>
                    <a:pt x="107066" y="23889"/>
                  </a:lnTo>
                  <a:lnTo>
                    <a:pt x="111232" y="0"/>
                  </a:lnTo>
                  <a:lnTo>
                    <a:pt x="141960" y="3832"/>
                  </a:lnTo>
                  <a:lnTo>
                    <a:pt x="127915" y="105518"/>
                  </a:lnTo>
                  <a:lnTo>
                    <a:pt x="120629" y="157130"/>
                  </a:lnTo>
                  <a:lnTo>
                    <a:pt x="113022" y="209072"/>
                  </a:lnTo>
                  <a:lnTo>
                    <a:pt x="104986" y="261205"/>
                  </a:lnTo>
                  <a:lnTo>
                    <a:pt x="96411" y="313393"/>
                  </a:lnTo>
                  <a:lnTo>
                    <a:pt x="87189" y="365496"/>
                  </a:lnTo>
                  <a:lnTo>
                    <a:pt x="77211" y="417379"/>
                  </a:lnTo>
                  <a:lnTo>
                    <a:pt x="66369" y="468902"/>
                  </a:lnTo>
                  <a:lnTo>
                    <a:pt x="54553" y="519929"/>
                  </a:lnTo>
                  <a:lnTo>
                    <a:pt x="41655" y="570321"/>
                  </a:lnTo>
                  <a:lnTo>
                    <a:pt x="27566" y="619942"/>
                  </a:lnTo>
                  <a:lnTo>
                    <a:pt x="12177" y="668653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3303877" y="5973451"/>
              <a:ext cx="43815" cy="140970"/>
            </a:xfrm>
            <a:custGeom>
              <a:avLst/>
              <a:gdLst/>
              <a:ahLst/>
              <a:cxnLst/>
              <a:rect l="l" t="t" r="r" b="b"/>
              <a:pathLst>
                <a:path w="43815" h="140970">
                  <a:moveTo>
                    <a:pt x="28229" y="135007"/>
                  </a:moveTo>
                  <a:lnTo>
                    <a:pt x="0" y="140607"/>
                  </a:lnTo>
                  <a:lnTo>
                    <a:pt x="3416" y="104980"/>
                  </a:lnTo>
                  <a:lnTo>
                    <a:pt x="6682" y="68561"/>
                  </a:lnTo>
                  <a:lnTo>
                    <a:pt x="13284" y="33013"/>
                  </a:lnTo>
                  <a:lnTo>
                    <a:pt x="26703" y="0"/>
                  </a:lnTo>
                  <a:lnTo>
                    <a:pt x="39381" y="3765"/>
                  </a:lnTo>
                  <a:lnTo>
                    <a:pt x="43474" y="15575"/>
                  </a:lnTo>
                  <a:lnTo>
                    <a:pt x="42793" y="31437"/>
                  </a:lnTo>
                  <a:lnTo>
                    <a:pt x="41146" y="47363"/>
                  </a:lnTo>
                  <a:lnTo>
                    <a:pt x="41030" y="81123"/>
                  </a:lnTo>
                  <a:lnTo>
                    <a:pt x="39315" y="112758"/>
                  </a:lnTo>
                  <a:lnTo>
                    <a:pt x="28229" y="135007"/>
                  </a:lnTo>
                  <a:close/>
                </a:path>
              </a:pathLst>
            </a:custGeom>
            <a:solidFill>
              <a:srgbClr val="FEF2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331031" y="5963776"/>
              <a:ext cx="13335" cy="10795"/>
            </a:xfrm>
            <a:custGeom>
              <a:avLst/>
              <a:gdLst/>
              <a:ahLst/>
              <a:cxnLst/>
              <a:rect l="l" t="t" r="r" b="b"/>
              <a:pathLst>
                <a:path w="13334" h="10795">
                  <a:moveTo>
                    <a:pt x="12722" y="8478"/>
                  </a:moveTo>
                  <a:lnTo>
                    <a:pt x="4413" y="10775"/>
                  </a:lnTo>
                  <a:lnTo>
                    <a:pt x="172" y="10750"/>
                  </a:lnTo>
                  <a:lnTo>
                    <a:pt x="0" y="8401"/>
                  </a:lnTo>
                  <a:lnTo>
                    <a:pt x="3894" y="3726"/>
                  </a:lnTo>
                  <a:lnTo>
                    <a:pt x="8344" y="0"/>
                  </a:lnTo>
                  <a:lnTo>
                    <a:pt x="11308" y="1587"/>
                  </a:lnTo>
                  <a:lnTo>
                    <a:pt x="12722" y="8478"/>
                  </a:lnTo>
                  <a:close/>
                </a:path>
              </a:pathLst>
            </a:custGeom>
            <a:solidFill>
              <a:srgbClr val="E9DE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159993" y="6743005"/>
              <a:ext cx="16510" cy="62230"/>
            </a:xfrm>
            <a:custGeom>
              <a:avLst/>
              <a:gdLst/>
              <a:ahLst/>
              <a:cxnLst/>
              <a:rect l="l" t="t" r="r" b="b"/>
              <a:pathLst>
                <a:path w="16509" h="62229">
                  <a:moveTo>
                    <a:pt x="3341" y="62097"/>
                  </a:moveTo>
                  <a:lnTo>
                    <a:pt x="0" y="51383"/>
                  </a:lnTo>
                  <a:lnTo>
                    <a:pt x="1190" y="29609"/>
                  </a:lnTo>
                  <a:lnTo>
                    <a:pt x="3971" y="8555"/>
                  </a:lnTo>
                  <a:lnTo>
                    <a:pt x="5398" y="0"/>
                  </a:lnTo>
                  <a:lnTo>
                    <a:pt x="11496" y="14815"/>
                  </a:lnTo>
                  <a:lnTo>
                    <a:pt x="16066" y="36705"/>
                  </a:lnTo>
                  <a:lnTo>
                    <a:pt x="14787" y="55767"/>
                  </a:lnTo>
                  <a:lnTo>
                    <a:pt x="3341" y="62097"/>
                  </a:lnTo>
                  <a:close/>
                </a:path>
              </a:pathLst>
            </a:custGeom>
            <a:solidFill>
              <a:srgbClr val="FFFA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167301" y="6110541"/>
              <a:ext cx="111125" cy="654050"/>
            </a:xfrm>
            <a:custGeom>
              <a:avLst/>
              <a:gdLst/>
              <a:ahLst/>
              <a:cxnLst/>
              <a:rect l="l" t="t" r="r" b="b"/>
              <a:pathLst>
                <a:path w="111125" h="654050">
                  <a:moveTo>
                    <a:pt x="94391" y="99069"/>
                  </a:moveTo>
                  <a:lnTo>
                    <a:pt x="97243" y="78976"/>
                  </a:lnTo>
                  <a:lnTo>
                    <a:pt x="103490" y="36959"/>
                  </a:lnTo>
                  <a:lnTo>
                    <a:pt x="108028" y="9645"/>
                  </a:lnTo>
                  <a:lnTo>
                    <a:pt x="110532" y="0"/>
                  </a:lnTo>
                  <a:lnTo>
                    <a:pt x="102178" y="52768"/>
                  </a:lnTo>
                  <a:lnTo>
                    <a:pt x="94391" y="99069"/>
                  </a:lnTo>
                  <a:close/>
                </a:path>
                <a:path w="111125" h="654050">
                  <a:moveTo>
                    <a:pt x="12492" y="653691"/>
                  </a:moveTo>
                  <a:lnTo>
                    <a:pt x="0" y="616819"/>
                  </a:lnTo>
                  <a:lnTo>
                    <a:pt x="100" y="568471"/>
                  </a:lnTo>
                  <a:lnTo>
                    <a:pt x="8710" y="514030"/>
                  </a:lnTo>
                  <a:lnTo>
                    <a:pt x="21743" y="458879"/>
                  </a:lnTo>
                  <a:lnTo>
                    <a:pt x="35114" y="408400"/>
                  </a:lnTo>
                  <a:lnTo>
                    <a:pt x="44738" y="367976"/>
                  </a:lnTo>
                  <a:lnTo>
                    <a:pt x="74458" y="210549"/>
                  </a:lnTo>
                  <a:lnTo>
                    <a:pt x="84048" y="158022"/>
                  </a:lnTo>
                  <a:lnTo>
                    <a:pt x="93320" y="105435"/>
                  </a:lnTo>
                  <a:lnTo>
                    <a:pt x="94391" y="99069"/>
                  </a:lnTo>
                  <a:lnTo>
                    <a:pt x="51779" y="405538"/>
                  </a:lnTo>
                  <a:lnTo>
                    <a:pt x="42123" y="473334"/>
                  </a:lnTo>
                  <a:lnTo>
                    <a:pt x="33040" y="535020"/>
                  </a:lnTo>
                  <a:lnTo>
                    <a:pt x="24857" y="587624"/>
                  </a:lnTo>
                  <a:lnTo>
                    <a:pt x="17899" y="628172"/>
                  </a:lnTo>
                  <a:lnTo>
                    <a:pt x="12492" y="653691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277812" y="5975806"/>
              <a:ext cx="36195" cy="135255"/>
            </a:xfrm>
            <a:custGeom>
              <a:avLst/>
              <a:gdLst/>
              <a:ahLst/>
              <a:cxnLst/>
              <a:rect l="l" t="t" r="r" b="b"/>
              <a:pathLst>
                <a:path w="36194" h="135254">
                  <a:moveTo>
                    <a:pt x="35725" y="20599"/>
                  </a:moveTo>
                  <a:lnTo>
                    <a:pt x="23825" y="0"/>
                  </a:lnTo>
                  <a:lnTo>
                    <a:pt x="13855" y="32016"/>
                  </a:lnTo>
                  <a:lnTo>
                    <a:pt x="7975" y="66522"/>
                  </a:lnTo>
                  <a:lnTo>
                    <a:pt x="4076" y="101460"/>
                  </a:lnTo>
                  <a:lnTo>
                    <a:pt x="0" y="134772"/>
                  </a:lnTo>
                  <a:lnTo>
                    <a:pt x="17081" y="114693"/>
                  </a:lnTo>
                  <a:lnTo>
                    <a:pt x="31229" y="67741"/>
                  </a:lnTo>
                  <a:lnTo>
                    <a:pt x="35725" y="20599"/>
                  </a:lnTo>
                  <a:close/>
                </a:path>
              </a:pathLst>
            </a:custGeom>
            <a:solidFill>
              <a:srgbClr val="857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3192669" y="6112049"/>
              <a:ext cx="111760" cy="598805"/>
            </a:xfrm>
            <a:custGeom>
              <a:avLst/>
              <a:gdLst/>
              <a:ahLst/>
              <a:cxnLst/>
              <a:rect l="l" t="t" r="r" b="b"/>
              <a:pathLst>
                <a:path w="111759" h="598804">
                  <a:moveTo>
                    <a:pt x="0" y="598656"/>
                  </a:moveTo>
                  <a:lnTo>
                    <a:pt x="3894" y="548342"/>
                  </a:lnTo>
                  <a:lnTo>
                    <a:pt x="8707" y="498053"/>
                  </a:lnTo>
                  <a:lnTo>
                    <a:pt x="14388" y="447804"/>
                  </a:lnTo>
                  <a:lnTo>
                    <a:pt x="20889" y="397611"/>
                  </a:lnTo>
                  <a:lnTo>
                    <a:pt x="28157" y="347490"/>
                  </a:lnTo>
                  <a:lnTo>
                    <a:pt x="36144" y="297458"/>
                  </a:lnTo>
                  <a:lnTo>
                    <a:pt x="44799" y="247529"/>
                  </a:lnTo>
                  <a:lnTo>
                    <a:pt x="54072" y="197721"/>
                  </a:lnTo>
                  <a:lnTo>
                    <a:pt x="63913" y="148047"/>
                  </a:lnTo>
                  <a:lnTo>
                    <a:pt x="74272" y="98525"/>
                  </a:lnTo>
                  <a:lnTo>
                    <a:pt x="85098" y="49171"/>
                  </a:lnTo>
                  <a:lnTo>
                    <a:pt x="96347" y="0"/>
                  </a:lnTo>
                  <a:lnTo>
                    <a:pt x="111236" y="1989"/>
                  </a:lnTo>
                  <a:lnTo>
                    <a:pt x="104226" y="51938"/>
                  </a:lnTo>
                  <a:lnTo>
                    <a:pt x="96691" y="101889"/>
                  </a:lnTo>
                  <a:lnTo>
                    <a:pt x="88665" y="151829"/>
                  </a:lnTo>
                  <a:lnTo>
                    <a:pt x="80182" y="201747"/>
                  </a:lnTo>
                  <a:lnTo>
                    <a:pt x="71277" y="251627"/>
                  </a:lnTo>
                  <a:lnTo>
                    <a:pt x="61984" y="301458"/>
                  </a:lnTo>
                  <a:lnTo>
                    <a:pt x="52337" y="351225"/>
                  </a:lnTo>
                  <a:lnTo>
                    <a:pt x="42371" y="400917"/>
                  </a:lnTo>
                  <a:lnTo>
                    <a:pt x="32120" y="450519"/>
                  </a:lnTo>
                  <a:lnTo>
                    <a:pt x="21618" y="500018"/>
                  </a:lnTo>
                  <a:lnTo>
                    <a:pt x="10900" y="549402"/>
                  </a:lnTo>
                  <a:lnTo>
                    <a:pt x="0" y="598656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88972" y="6017765"/>
              <a:ext cx="24765" cy="94615"/>
            </a:xfrm>
            <a:custGeom>
              <a:avLst/>
              <a:gdLst/>
              <a:ahLst/>
              <a:cxnLst/>
              <a:rect l="l" t="t" r="r" b="b"/>
              <a:pathLst>
                <a:path w="24765" h="94614">
                  <a:moveTo>
                    <a:pt x="0" y="94294"/>
                  </a:moveTo>
                  <a:lnTo>
                    <a:pt x="5610" y="70595"/>
                  </a:lnTo>
                  <a:lnTo>
                    <a:pt x="11492" y="46947"/>
                  </a:lnTo>
                  <a:lnTo>
                    <a:pt x="17777" y="23400"/>
                  </a:lnTo>
                  <a:lnTo>
                    <a:pt x="24598" y="0"/>
                  </a:lnTo>
                  <a:lnTo>
                    <a:pt x="24251" y="26159"/>
                  </a:lnTo>
                  <a:lnTo>
                    <a:pt x="22516" y="58265"/>
                  </a:lnTo>
                  <a:lnTo>
                    <a:pt x="15672" y="84813"/>
                  </a:lnTo>
                  <a:lnTo>
                    <a:pt x="0" y="94294"/>
                  </a:lnTo>
                  <a:close/>
                </a:path>
              </a:pathLst>
            </a:custGeom>
            <a:solidFill>
              <a:srgbClr val="857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4559298" y="5664718"/>
              <a:ext cx="32384" cy="22225"/>
            </a:xfrm>
            <a:custGeom>
              <a:avLst/>
              <a:gdLst/>
              <a:ahLst/>
              <a:cxnLst/>
              <a:rect l="l" t="t" r="r" b="b"/>
              <a:pathLst>
                <a:path w="32384" h="22225">
                  <a:moveTo>
                    <a:pt x="26785" y="21736"/>
                  </a:moveTo>
                  <a:lnTo>
                    <a:pt x="16028" y="16810"/>
                  </a:lnTo>
                  <a:lnTo>
                    <a:pt x="5344" y="6525"/>
                  </a:lnTo>
                  <a:lnTo>
                    <a:pt x="0" y="0"/>
                  </a:lnTo>
                  <a:lnTo>
                    <a:pt x="9054" y="960"/>
                  </a:lnTo>
                  <a:lnTo>
                    <a:pt x="17464" y="3314"/>
                  </a:lnTo>
                  <a:lnTo>
                    <a:pt x="25229" y="7056"/>
                  </a:lnTo>
                  <a:lnTo>
                    <a:pt x="32347" y="12185"/>
                  </a:lnTo>
                  <a:lnTo>
                    <a:pt x="26785" y="21736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910267" y="5632156"/>
              <a:ext cx="655955" cy="60325"/>
            </a:xfrm>
            <a:custGeom>
              <a:avLst/>
              <a:gdLst/>
              <a:ahLst/>
              <a:cxnLst/>
              <a:rect l="l" t="t" r="r" b="b"/>
              <a:pathLst>
                <a:path w="655955" h="60325">
                  <a:moveTo>
                    <a:pt x="655635" y="52037"/>
                  </a:moveTo>
                  <a:lnTo>
                    <a:pt x="606112" y="56343"/>
                  </a:lnTo>
                  <a:lnTo>
                    <a:pt x="556096" y="59025"/>
                  </a:lnTo>
                  <a:lnTo>
                    <a:pt x="505681" y="60234"/>
                  </a:lnTo>
                  <a:lnTo>
                    <a:pt x="454958" y="60124"/>
                  </a:lnTo>
                  <a:lnTo>
                    <a:pt x="404023" y="58845"/>
                  </a:lnTo>
                  <a:lnTo>
                    <a:pt x="352966" y="56550"/>
                  </a:lnTo>
                  <a:lnTo>
                    <a:pt x="301882" y="53390"/>
                  </a:lnTo>
                  <a:lnTo>
                    <a:pt x="250863" y="49518"/>
                  </a:lnTo>
                  <a:lnTo>
                    <a:pt x="200002" y="45085"/>
                  </a:lnTo>
                  <a:lnTo>
                    <a:pt x="149392" y="40244"/>
                  </a:lnTo>
                  <a:lnTo>
                    <a:pt x="99127" y="35145"/>
                  </a:lnTo>
                  <a:lnTo>
                    <a:pt x="0" y="24786"/>
                  </a:lnTo>
                  <a:lnTo>
                    <a:pt x="3499" y="0"/>
                  </a:lnTo>
                  <a:lnTo>
                    <a:pt x="51175" y="4743"/>
                  </a:lnTo>
                  <a:lnTo>
                    <a:pt x="98915" y="8999"/>
                  </a:lnTo>
                  <a:lnTo>
                    <a:pt x="146707" y="12807"/>
                  </a:lnTo>
                  <a:lnTo>
                    <a:pt x="194539" y="16205"/>
                  </a:lnTo>
                  <a:lnTo>
                    <a:pt x="242397" y="19232"/>
                  </a:lnTo>
                  <a:lnTo>
                    <a:pt x="290270" y="21928"/>
                  </a:lnTo>
                  <a:lnTo>
                    <a:pt x="338145" y="24333"/>
                  </a:lnTo>
                  <a:lnTo>
                    <a:pt x="386008" y="26484"/>
                  </a:lnTo>
                  <a:lnTo>
                    <a:pt x="419362" y="25980"/>
                  </a:lnTo>
                  <a:lnTo>
                    <a:pt x="472222" y="24336"/>
                  </a:lnTo>
                  <a:lnTo>
                    <a:pt x="533433" y="23836"/>
                  </a:lnTo>
                  <a:lnTo>
                    <a:pt x="591841" y="26764"/>
                  </a:lnTo>
                  <a:lnTo>
                    <a:pt x="636293" y="35403"/>
                  </a:lnTo>
                  <a:lnTo>
                    <a:pt x="655635" y="52037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766361" y="5593064"/>
              <a:ext cx="497363" cy="65428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4542409" y="5642171"/>
              <a:ext cx="55244" cy="22225"/>
            </a:xfrm>
            <a:custGeom>
              <a:avLst/>
              <a:gdLst/>
              <a:ahLst/>
              <a:cxnLst/>
              <a:rect l="l" t="t" r="r" b="b"/>
              <a:pathLst>
                <a:path w="55244" h="22225">
                  <a:moveTo>
                    <a:pt x="46904" y="21787"/>
                  </a:moveTo>
                  <a:lnTo>
                    <a:pt x="30000" y="19514"/>
                  </a:lnTo>
                  <a:lnTo>
                    <a:pt x="11863" y="10000"/>
                  </a:lnTo>
                  <a:lnTo>
                    <a:pt x="0" y="0"/>
                  </a:lnTo>
                  <a:lnTo>
                    <a:pt x="7765" y="271"/>
                  </a:lnTo>
                  <a:lnTo>
                    <a:pt x="26915" y="1686"/>
                  </a:lnTo>
                  <a:lnTo>
                    <a:pt x="46373" y="4775"/>
                  </a:lnTo>
                  <a:lnTo>
                    <a:pt x="55064" y="10064"/>
                  </a:lnTo>
                  <a:lnTo>
                    <a:pt x="46904" y="21787"/>
                  </a:lnTo>
                  <a:close/>
                </a:path>
              </a:pathLst>
            </a:custGeom>
            <a:solidFill>
              <a:srgbClr val="FFFA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913790" y="5612624"/>
              <a:ext cx="643255" cy="52069"/>
            </a:xfrm>
            <a:custGeom>
              <a:avLst/>
              <a:gdLst/>
              <a:ahLst/>
              <a:cxnLst/>
              <a:rect l="l" t="t" r="r" b="b"/>
              <a:pathLst>
                <a:path w="643255" h="52070">
                  <a:moveTo>
                    <a:pt x="643013" y="48145"/>
                  </a:moveTo>
                  <a:lnTo>
                    <a:pt x="612863" y="28041"/>
                  </a:lnTo>
                  <a:lnTo>
                    <a:pt x="564273" y="17754"/>
                  </a:lnTo>
                  <a:lnTo>
                    <a:pt x="505472" y="14414"/>
                  </a:lnTo>
                  <a:lnTo>
                    <a:pt x="444665" y="15163"/>
                  </a:lnTo>
                  <a:lnTo>
                    <a:pt x="390537" y="17119"/>
                  </a:lnTo>
                  <a:lnTo>
                    <a:pt x="369887" y="15176"/>
                  </a:lnTo>
                  <a:lnTo>
                    <a:pt x="317246" y="11061"/>
                  </a:lnTo>
                  <a:lnTo>
                    <a:pt x="264528" y="7683"/>
                  </a:lnTo>
                  <a:lnTo>
                    <a:pt x="211823" y="4991"/>
                  </a:lnTo>
                  <a:lnTo>
                    <a:pt x="159207" y="2933"/>
                  </a:lnTo>
                  <a:lnTo>
                    <a:pt x="106756" y="1460"/>
                  </a:lnTo>
                  <a:lnTo>
                    <a:pt x="54533" y="495"/>
                  </a:lnTo>
                  <a:lnTo>
                    <a:pt x="2628" y="0"/>
                  </a:lnTo>
                  <a:lnTo>
                    <a:pt x="0" y="19532"/>
                  </a:lnTo>
                  <a:lnTo>
                    <a:pt x="51904" y="24866"/>
                  </a:lnTo>
                  <a:lnTo>
                    <a:pt x="104063" y="29946"/>
                  </a:lnTo>
                  <a:lnTo>
                    <a:pt x="156425" y="34696"/>
                  </a:lnTo>
                  <a:lnTo>
                    <a:pt x="208940" y="39027"/>
                  </a:lnTo>
                  <a:lnTo>
                    <a:pt x="261569" y="42862"/>
                  </a:lnTo>
                  <a:lnTo>
                    <a:pt x="314274" y="46113"/>
                  </a:lnTo>
                  <a:lnTo>
                    <a:pt x="366991" y="48717"/>
                  </a:lnTo>
                  <a:lnTo>
                    <a:pt x="419709" y="50571"/>
                  </a:lnTo>
                  <a:lnTo>
                    <a:pt x="472351" y="51612"/>
                  </a:lnTo>
                  <a:lnTo>
                    <a:pt x="524891" y="51739"/>
                  </a:lnTo>
                  <a:lnTo>
                    <a:pt x="577291" y="50888"/>
                  </a:lnTo>
                  <a:lnTo>
                    <a:pt x="629488" y="48958"/>
                  </a:lnTo>
                  <a:lnTo>
                    <a:pt x="625652" y="48310"/>
                  </a:lnTo>
                  <a:lnTo>
                    <a:pt x="643013" y="48145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3802493" y="5612538"/>
              <a:ext cx="114300" cy="18415"/>
            </a:xfrm>
            <a:custGeom>
              <a:avLst/>
              <a:gdLst/>
              <a:ahLst/>
              <a:cxnLst/>
              <a:rect l="l" t="t" r="r" b="b"/>
              <a:pathLst>
                <a:path w="114300" h="18414">
                  <a:moveTo>
                    <a:pt x="98583" y="17083"/>
                  </a:moveTo>
                  <a:lnTo>
                    <a:pt x="67143" y="18312"/>
                  </a:lnTo>
                  <a:lnTo>
                    <a:pt x="30612" y="11385"/>
                  </a:lnTo>
                  <a:lnTo>
                    <a:pt x="0" y="3937"/>
                  </a:lnTo>
                  <a:lnTo>
                    <a:pt x="28383" y="1591"/>
                  </a:lnTo>
                  <a:lnTo>
                    <a:pt x="56885" y="394"/>
                  </a:lnTo>
                  <a:lnTo>
                    <a:pt x="85427" y="0"/>
                  </a:lnTo>
                  <a:lnTo>
                    <a:pt x="113927" y="61"/>
                  </a:lnTo>
                  <a:lnTo>
                    <a:pt x="98583" y="17083"/>
                  </a:lnTo>
                  <a:close/>
                </a:path>
              </a:pathLst>
            </a:custGeom>
            <a:solidFill>
              <a:srgbClr val="857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101576" y="7178592"/>
              <a:ext cx="1743004" cy="1735616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359639" y="7659623"/>
              <a:ext cx="1554479" cy="1301495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12124309" y="7394714"/>
              <a:ext cx="1692275" cy="1357630"/>
            </a:xfrm>
            <a:custGeom>
              <a:avLst/>
              <a:gdLst/>
              <a:ahLst/>
              <a:cxnLst/>
              <a:rect l="l" t="t" r="r" b="b"/>
              <a:pathLst>
                <a:path w="1692275" h="1357629">
                  <a:moveTo>
                    <a:pt x="215963" y="89204"/>
                  </a:moveTo>
                  <a:lnTo>
                    <a:pt x="182054" y="121793"/>
                  </a:lnTo>
                  <a:lnTo>
                    <a:pt x="156057" y="158242"/>
                  </a:lnTo>
                  <a:lnTo>
                    <a:pt x="126809" y="204355"/>
                  </a:lnTo>
                  <a:lnTo>
                    <a:pt x="96405" y="257289"/>
                  </a:lnTo>
                  <a:lnTo>
                    <a:pt x="66916" y="314198"/>
                  </a:lnTo>
                  <a:lnTo>
                    <a:pt x="40449" y="372237"/>
                  </a:lnTo>
                  <a:lnTo>
                    <a:pt x="19088" y="428561"/>
                  </a:lnTo>
                  <a:lnTo>
                    <a:pt x="4902" y="480352"/>
                  </a:lnTo>
                  <a:lnTo>
                    <a:pt x="0" y="524738"/>
                  </a:lnTo>
                  <a:lnTo>
                    <a:pt x="16954" y="544182"/>
                  </a:lnTo>
                  <a:lnTo>
                    <a:pt x="29908" y="538213"/>
                  </a:lnTo>
                  <a:lnTo>
                    <a:pt x="38176" y="522871"/>
                  </a:lnTo>
                  <a:lnTo>
                    <a:pt x="41084" y="514197"/>
                  </a:lnTo>
                  <a:lnTo>
                    <a:pt x="205955" y="219202"/>
                  </a:lnTo>
                  <a:lnTo>
                    <a:pt x="215963" y="89204"/>
                  </a:lnTo>
                  <a:close/>
                </a:path>
                <a:path w="1692275" h="1357629">
                  <a:moveTo>
                    <a:pt x="581825" y="1167523"/>
                  </a:moveTo>
                  <a:lnTo>
                    <a:pt x="390842" y="832561"/>
                  </a:lnTo>
                  <a:lnTo>
                    <a:pt x="121031" y="811999"/>
                  </a:lnTo>
                  <a:lnTo>
                    <a:pt x="170434" y="1119771"/>
                  </a:lnTo>
                  <a:lnTo>
                    <a:pt x="436918" y="1338084"/>
                  </a:lnTo>
                  <a:lnTo>
                    <a:pt x="581825" y="1167523"/>
                  </a:lnTo>
                  <a:close/>
                </a:path>
                <a:path w="1692275" h="1357629">
                  <a:moveTo>
                    <a:pt x="1075931" y="198107"/>
                  </a:moveTo>
                  <a:lnTo>
                    <a:pt x="773925" y="7569"/>
                  </a:lnTo>
                  <a:lnTo>
                    <a:pt x="446366" y="202552"/>
                  </a:lnTo>
                  <a:lnTo>
                    <a:pt x="562394" y="542531"/>
                  </a:lnTo>
                  <a:lnTo>
                    <a:pt x="936028" y="554748"/>
                  </a:lnTo>
                  <a:lnTo>
                    <a:pt x="1075931" y="198107"/>
                  </a:lnTo>
                  <a:close/>
                </a:path>
                <a:path w="1692275" h="1357629">
                  <a:moveTo>
                    <a:pt x="1476260" y="1118108"/>
                  </a:moveTo>
                  <a:lnTo>
                    <a:pt x="1442948" y="836460"/>
                  </a:lnTo>
                  <a:lnTo>
                    <a:pt x="1127607" y="840905"/>
                  </a:lnTo>
                  <a:lnTo>
                    <a:pt x="929398" y="1164221"/>
                  </a:lnTo>
                  <a:lnTo>
                    <a:pt x="1148283" y="1357604"/>
                  </a:lnTo>
                  <a:lnTo>
                    <a:pt x="1476260" y="1118108"/>
                  </a:lnTo>
                  <a:close/>
                </a:path>
                <a:path w="1692275" h="1357629">
                  <a:moveTo>
                    <a:pt x="1691678" y="520280"/>
                  </a:moveTo>
                  <a:lnTo>
                    <a:pt x="1688769" y="472909"/>
                  </a:lnTo>
                  <a:lnTo>
                    <a:pt x="1677631" y="420636"/>
                  </a:lnTo>
                  <a:lnTo>
                    <a:pt x="1659928" y="365594"/>
                  </a:lnTo>
                  <a:lnTo>
                    <a:pt x="1637309" y="309956"/>
                  </a:lnTo>
                  <a:lnTo>
                    <a:pt x="1611439" y="255866"/>
                  </a:lnTo>
                  <a:lnTo>
                    <a:pt x="1583982" y="205486"/>
                  </a:lnTo>
                  <a:lnTo>
                    <a:pt x="1556600" y="160985"/>
                  </a:lnTo>
                  <a:lnTo>
                    <a:pt x="1530946" y="124498"/>
                  </a:lnTo>
                  <a:lnTo>
                    <a:pt x="1491462" y="84239"/>
                  </a:lnTo>
                  <a:lnTo>
                    <a:pt x="1455089" y="61239"/>
                  </a:lnTo>
                  <a:lnTo>
                    <a:pt x="1415237" y="33375"/>
                  </a:lnTo>
                  <a:lnTo>
                    <a:pt x="1383118" y="9880"/>
                  </a:lnTo>
                  <a:lnTo>
                    <a:pt x="1369923" y="0"/>
                  </a:lnTo>
                  <a:lnTo>
                    <a:pt x="1369923" y="205981"/>
                  </a:lnTo>
                  <a:lnTo>
                    <a:pt x="1566011" y="531939"/>
                  </a:lnTo>
                  <a:lnTo>
                    <a:pt x="1691678" y="5202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2314381" y="7602695"/>
              <a:ext cx="277495" cy="6350"/>
            </a:xfrm>
            <a:custGeom>
              <a:avLst/>
              <a:gdLst/>
              <a:ahLst/>
              <a:cxnLst/>
              <a:rect l="l" t="t" r="r" b="b"/>
              <a:pathLst>
                <a:path w="277495" h="6350">
                  <a:moveTo>
                    <a:pt x="0" y="5892"/>
                  </a:moveTo>
                  <a:lnTo>
                    <a:pt x="277289" y="0"/>
                  </a:lnTo>
                </a:path>
              </a:pathLst>
            </a:custGeom>
            <a:ln w="290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801381" y="7192993"/>
              <a:ext cx="314325" cy="54610"/>
            </a:xfrm>
            <a:custGeom>
              <a:avLst/>
              <a:gdLst/>
              <a:ahLst/>
              <a:cxnLst/>
              <a:rect l="l" t="t" r="r" b="b"/>
              <a:pathLst>
                <a:path w="314325" h="54609">
                  <a:moveTo>
                    <a:pt x="123536" y="54034"/>
                  </a:moveTo>
                  <a:lnTo>
                    <a:pt x="0" y="14915"/>
                  </a:lnTo>
                  <a:lnTo>
                    <a:pt x="68907" y="0"/>
                  </a:lnTo>
                  <a:lnTo>
                    <a:pt x="174589" y="1657"/>
                  </a:lnTo>
                  <a:lnTo>
                    <a:pt x="271436" y="9943"/>
                  </a:lnTo>
                  <a:lnTo>
                    <a:pt x="313851" y="14915"/>
                  </a:lnTo>
                  <a:lnTo>
                    <a:pt x="123536" y="540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2147184" y="7243262"/>
              <a:ext cx="1553845" cy="1644014"/>
            </a:xfrm>
            <a:custGeom>
              <a:avLst/>
              <a:gdLst/>
              <a:ahLst/>
              <a:cxnLst/>
              <a:rect l="l" t="t" r="r" b="b"/>
              <a:pathLst>
                <a:path w="1553844" h="1644015">
                  <a:moveTo>
                    <a:pt x="779624" y="0"/>
                  </a:moveTo>
                  <a:lnTo>
                    <a:pt x="756069" y="170875"/>
                  </a:lnTo>
                </a:path>
                <a:path w="1553844" h="1644015">
                  <a:moveTo>
                    <a:pt x="0" y="679406"/>
                  </a:moveTo>
                  <a:lnTo>
                    <a:pt x="114724" y="984538"/>
                  </a:lnTo>
                </a:path>
                <a:path w="1553844" h="1644015">
                  <a:moveTo>
                    <a:pt x="366885" y="1004536"/>
                  </a:moveTo>
                  <a:lnTo>
                    <a:pt x="556377" y="672987"/>
                  </a:lnTo>
                </a:path>
                <a:path w="1553844" h="1644015">
                  <a:moveTo>
                    <a:pt x="1032821" y="359440"/>
                  </a:moveTo>
                  <a:lnTo>
                    <a:pt x="1363643" y="351233"/>
                  </a:lnTo>
                </a:path>
                <a:path w="1553844" h="1644015">
                  <a:moveTo>
                    <a:pt x="898613" y="682458"/>
                  </a:moveTo>
                  <a:lnTo>
                    <a:pt x="1113972" y="1016317"/>
                  </a:lnTo>
                </a:path>
                <a:path w="1553844" h="1644015">
                  <a:moveTo>
                    <a:pt x="1553297" y="672987"/>
                  </a:moveTo>
                  <a:lnTo>
                    <a:pt x="1405030" y="1018639"/>
                  </a:lnTo>
                </a:path>
                <a:path w="1553844" h="1644015">
                  <a:moveTo>
                    <a:pt x="535347" y="1313975"/>
                  </a:moveTo>
                  <a:lnTo>
                    <a:pt x="931463" y="1311660"/>
                  </a:lnTo>
                </a:path>
                <a:path w="1553844" h="1644015">
                  <a:moveTo>
                    <a:pt x="408110" y="1460221"/>
                  </a:moveTo>
                  <a:lnTo>
                    <a:pt x="605281" y="1626779"/>
                  </a:lnTo>
                </a:path>
                <a:path w="1553844" h="1644015">
                  <a:moveTo>
                    <a:pt x="1138378" y="1474845"/>
                  </a:moveTo>
                  <a:lnTo>
                    <a:pt x="968106" y="1643957"/>
                  </a:lnTo>
                </a:path>
                <a:path w="1553844" h="1644015">
                  <a:moveTo>
                    <a:pt x="1430457" y="1262789"/>
                  </a:moveTo>
                  <a:lnTo>
                    <a:pt x="1521627" y="1284569"/>
                  </a:lnTo>
                </a:path>
                <a:path w="1553844" h="1644015">
                  <a:moveTo>
                    <a:pt x="123049" y="1277413"/>
                  </a:moveTo>
                  <a:lnTo>
                    <a:pt x="162548" y="1264670"/>
                  </a:lnTo>
                </a:path>
              </a:pathLst>
            </a:custGeom>
            <a:ln w="290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3350311" y="7284432"/>
              <a:ext cx="160020" cy="133350"/>
            </a:xfrm>
            <a:custGeom>
              <a:avLst/>
              <a:gdLst/>
              <a:ahLst/>
              <a:cxnLst/>
              <a:rect l="l" t="t" r="r" b="b"/>
              <a:pathLst>
                <a:path w="160019" h="133350">
                  <a:moveTo>
                    <a:pt x="159935" y="133037"/>
                  </a:moveTo>
                  <a:lnTo>
                    <a:pt x="0" y="0"/>
                  </a:lnTo>
                </a:path>
              </a:pathLst>
            </a:custGeom>
            <a:ln w="14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681189" y="7412722"/>
              <a:ext cx="386527" cy="287877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2697587" y="7808066"/>
              <a:ext cx="289056" cy="127011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125961" y="7525459"/>
              <a:ext cx="182410" cy="358018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837456" y="7185184"/>
              <a:ext cx="221448" cy="57422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1763502" y="7133538"/>
              <a:ext cx="2086610" cy="1569720"/>
            </a:xfrm>
            <a:custGeom>
              <a:avLst/>
              <a:gdLst/>
              <a:ahLst/>
              <a:cxnLst/>
              <a:rect l="l" t="t" r="r" b="b"/>
              <a:pathLst>
                <a:path w="2086609" h="1569720">
                  <a:moveTo>
                    <a:pt x="2086533" y="1426489"/>
                  </a:moveTo>
                  <a:lnTo>
                    <a:pt x="2065299" y="1365046"/>
                  </a:lnTo>
                  <a:lnTo>
                    <a:pt x="2021255" y="1322946"/>
                  </a:lnTo>
                  <a:lnTo>
                    <a:pt x="1972767" y="1289202"/>
                  </a:lnTo>
                  <a:lnTo>
                    <a:pt x="1923148" y="1257223"/>
                  </a:lnTo>
                  <a:lnTo>
                    <a:pt x="1881835" y="1232687"/>
                  </a:lnTo>
                  <a:lnTo>
                    <a:pt x="1840623" y="1207998"/>
                  </a:lnTo>
                  <a:lnTo>
                    <a:pt x="1799513" y="1183119"/>
                  </a:lnTo>
                  <a:lnTo>
                    <a:pt x="1758518" y="1158062"/>
                  </a:lnTo>
                  <a:lnTo>
                    <a:pt x="1717636" y="1132840"/>
                  </a:lnTo>
                  <a:lnTo>
                    <a:pt x="1673186" y="1105103"/>
                  </a:lnTo>
                  <a:lnTo>
                    <a:pt x="1628876" y="1077163"/>
                  </a:lnTo>
                  <a:lnTo>
                    <a:pt x="1584693" y="1049032"/>
                  </a:lnTo>
                  <a:lnTo>
                    <a:pt x="1540637" y="1020699"/>
                  </a:lnTo>
                  <a:lnTo>
                    <a:pt x="1496707" y="992174"/>
                  </a:lnTo>
                  <a:lnTo>
                    <a:pt x="1452918" y="963447"/>
                  </a:lnTo>
                  <a:lnTo>
                    <a:pt x="1409255" y="934516"/>
                  </a:lnTo>
                  <a:lnTo>
                    <a:pt x="1365719" y="905395"/>
                  </a:lnTo>
                  <a:lnTo>
                    <a:pt x="1322311" y="876071"/>
                  </a:lnTo>
                  <a:lnTo>
                    <a:pt x="1279144" y="846569"/>
                  </a:lnTo>
                  <a:lnTo>
                    <a:pt x="1236179" y="816864"/>
                  </a:lnTo>
                  <a:lnTo>
                    <a:pt x="1193393" y="786955"/>
                  </a:lnTo>
                  <a:lnTo>
                    <a:pt x="1150785" y="756856"/>
                  </a:lnTo>
                  <a:lnTo>
                    <a:pt x="1129982" y="742022"/>
                  </a:lnTo>
                  <a:lnTo>
                    <a:pt x="1198676" y="686257"/>
                  </a:lnTo>
                  <a:lnTo>
                    <a:pt x="1315148" y="591248"/>
                  </a:lnTo>
                  <a:lnTo>
                    <a:pt x="1392631" y="527710"/>
                  </a:lnTo>
                  <a:lnTo>
                    <a:pt x="1469936" y="463994"/>
                  </a:lnTo>
                  <a:lnTo>
                    <a:pt x="1547037" y="400050"/>
                  </a:lnTo>
                  <a:lnTo>
                    <a:pt x="1588071" y="365785"/>
                  </a:lnTo>
                  <a:lnTo>
                    <a:pt x="1628965" y="331368"/>
                  </a:lnTo>
                  <a:lnTo>
                    <a:pt x="1669694" y="296760"/>
                  </a:lnTo>
                  <a:lnTo>
                    <a:pt x="1710194" y="261886"/>
                  </a:lnTo>
                  <a:lnTo>
                    <a:pt x="1750415" y="226720"/>
                  </a:lnTo>
                  <a:lnTo>
                    <a:pt x="1800161" y="178663"/>
                  </a:lnTo>
                  <a:lnTo>
                    <a:pt x="1846389" y="127215"/>
                  </a:lnTo>
                  <a:lnTo>
                    <a:pt x="1868017" y="102552"/>
                  </a:lnTo>
                  <a:lnTo>
                    <a:pt x="1888693" y="77889"/>
                  </a:lnTo>
                  <a:lnTo>
                    <a:pt x="1906879" y="51562"/>
                  </a:lnTo>
                  <a:lnTo>
                    <a:pt x="1921014" y="21894"/>
                  </a:lnTo>
                  <a:lnTo>
                    <a:pt x="1921370" y="12242"/>
                  </a:lnTo>
                  <a:lnTo>
                    <a:pt x="1916404" y="4978"/>
                  </a:lnTo>
                  <a:lnTo>
                    <a:pt x="1908276" y="698"/>
                  </a:lnTo>
                  <a:lnTo>
                    <a:pt x="1899119" y="0"/>
                  </a:lnTo>
                  <a:lnTo>
                    <a:pt x="1899069" y="152"/>
                  </a:lnTo>
                  <a:lnTo>
                    <a:pt x="1871154" y="6870"/>
                  </a:lnTo>
                  <a:lnTo>
                    <a:pt x="1845056" y="17513"/>
                  </a:lnTo>
                  <a:lnTo>
                    <a:pt x="1819986" y="30670"/>
                  </a:lnTo>
                  <a:lnTo>
                    <a:pt x="1795145" y="44919"/>
                  </a:lnTo>
                  <a:lnTo>
                    <a:pt x="1741665" y="74993"/>
                  </a:lnTo>
                  <a:lnTo>
                    <a:pt x="1690166" y="108165"/>
                  </a:lnTo>
                  <a:lnTo>
                    <a:pt x="1650936" y="137693"/>
                  </a:lnTo>
                  <a:lnTo>
                    <a:pt x="1611871" y="167436"/>
                  </a:lnTo>
                  <a:lnTo>
                    <a:pt x="1572971" y="197396"/>
                  </a:lnTo>
                  <a:lnTo>
                    <a:pt x="1534248" y="227545"/>
                  </a:lnTo>
                  <a:lnTo>
                    <a:pt x="1495691" y="257911"/>
                  </a:lnTo>
                  <a:lnTo>
                    <a:pt x="1453769" y="291147"/>
                  </a:lnTo>
                  <a:lnTo>
                    <a:pt x="1411960" y="324523"/>
                  </a:lnTo>
                  <a:lnTo>
                    <a:pt x="1370266" y="358013"/>
                  </a:lnTo>
                  <a:lnTo>
                    <a:pt x="1287056" y="425221"/>
                  </a:lnTo>
                  <a:lnTo>
                    <a:pt x="1120927" y="559955"/>
                  </a:lnTo>
                  <a:lnTo>
                    <a:pt x="1006246" y="652386"/>
                  </a:lnTo>
                  <a:lnTo>
                    <a:pt x="940295" y="603605"/>
                  </a:lnTo>
                  <a:lnTo>
                    <a:pt x="898639" y="572439"/>
                  </a:lnTo>
                  <a:lnTo>
                    <a:pt x="857135" y="541108"/>
                  </a:lnTo>
                  <a:lnTo>
                    <a:pt x="815759" y="509612"/>
                  </a:lnTo>
                  <a:lnTo>
                    <a:pt x="774496" y="477964"/>
                  </a:lnTo>
                  <a:lnTo>
                    <a:pt x="733361" y="446176"/>
                  </a:lnTo>
                  <a:lnTo>
                    <a:pt x="692327" y="414223"/>
                  </a:lnTo>
                  <a:lnTo>
                    <a:pt x="651395" y="382143"/>
                  </a:lnTo>
                  <a:lnTo>
                    <a:pt x="610577" y="349923"/>
                  </a:lnTo>
                  <a:lnTo>
                    <a:pt x="569836" y="317563"/>
                  </a:lnTo>
                  <a:lnTo>
                    <a:pt x="527431" y="283438"/>
                  </a:lnTo>
                  <a:lnTo>
                    <a:pt x="442988" y="214655"/>
                  </a:lnTo>
                  <a:lnTo>
                    <a:pt x="400519" y="180594"/>
                  </a:lnTo>
                  <a:lnTo>
                    <a:pt x="357593" y="147167"/>
                  </a:lnTo>
                  <a:lnTo>
                    <a:pt x="303339" y="107683"/>
                  </a:lnTo>
                  <a:lnTo>
                    <a:pt x="247154" y="70993"/>
                  </a:lnTo>
                  <a:lnTo>
                    <a:pt x="188823" y="42621"/>
                  </a:lnTo>
                  <a:lnTo>
                    <a:pt x="127393" y="21894"/>
                  </a:lnTo>
                  <a:lnTo>
                    <a:pt x="118884" y="21958"/>
                  </a:lnTo>
                  <a:lnTo>
                    <a:pt x="112953" y="26720"/>
                  </a:lnTo>
                  <a:lnTo>
                    <a:pt x="110299" y="34201"/>
                  </a:lnTo>
                  <a:lnTo>
                    <a:pt x="111582" y="42443"/>
                  </a:lnTo>
                  <a:lnTo>
                    <a:pt x="117081" y="55511"/>
                  </a:lnTo>
                  <a:lnTo>
                    <a:pt x="122428" y="68529"/>
                  </a:lnTo>
                  <a:lnTo>
                    <a:pt x="128231" y="81280"/>
                  </a:lnTo>
                  <a:lnTo>
                    <a:pt x="135115" y="93535"/>
                  </a:lnTo>
                  <a:lnTo>
                    <a:pt x="142557" y="105498"/>
                  </a:lnTo>
                  <a:lnTo>
                    <a:pt x="149847" y="117436"/>
                  </a:lnTo>
                  <a:lnTo>
                    <a:pt x="183095" y="165176"/>
                  </a:lnTo>
                  <a:lnTo>
                    <a:pt x="224751" y="211467"/>
                  </a:lnTo>
                  <a:lnTo>
                    <a:pt x="281482" y="265239"/>
                  </a:lnTo>
                  <a:lnTo>
                    <a:pt x="317258" y="297116"/>
                  </a:lnTo>
                  <a:lnTo>
                    <a:pt x="353529" y="328472"/>
                  </a:lnTo>
                  <a:lnTo>
                    <a:pt x="390093" y="359473"/>
                  </a:lnTo>
                  <a:lnTo>
                    <a:pt x="426796" y="390296"/>
                  </a:lnTo>
                  <a:lnTo>
                    <a:pt x="464223" y="421309"/>
                  </a:lnTo>
                  <a:lnTo>
                    <a:pt x="501853" y="452056"/>
                  </a:lnTo>
                  <a:lnTo>
                    <a:pt x="539686" y="482549"/>
                  </a:lnTo>
                  <a:lnTo>
                    <a:pt x="577697" y="512813"/>
                  </a:lnTo>
                  <a:lnTo>
                    <a:pt x="615873" y="542861"/>
                  </a:lnTo>
                  <a:lnTo>
                    <a:pt x="654202" y="572719"/>
                  </a:lnTo>
                  <a:lnTo>
                    <a:pt x="692658" y="602386"/>
                  </a:lnTo>
                  <a:lnTo>
                    <a:pt x="731240" y="631901"/>
                  </a:lnTo>
                  <a:lnTo>
                    <a:pt x="769924" y="661263"/>
                  </a:lnTo>
                  <a:lnTo>
                    <a:pt x="808685" y="690499"/>
                  </a:lnTo>
                  <a:lnTo>
                    <a:pt x="848791" y="720509"/>
                  </a:lnTo>
                  <a:lnTo>
                    <a:pt x="886612" y="748550"/>
                  </a:lnTo>
                  <a:lnTo>
                    <a:pt x="808736" y="811161"/>
                  </a:lnTo>
                  <a:lnTo>
                    <a:pt x="730796" y="874204"/>
                  </a:lnTo>
                  <a:lnTo>
                    <a:pt x="691896" y="905814"/>
                  </a:lnTo>
                  <a:lnTo>
                    <a:pt x="653072" y="937514"/>
                  </a:lnTo>
                  <a:lnTo>
                    <a:pt x="614324" y="969314"/>
                  </a:lnTo>
                  <a:lnTo>
                    <a:pt x="575678" y="1001217"/>
                  </a:lnTo>
                  <a:lnTo>
                    <a:pt x="537133" y="1033233"/>
                  </a:lnTo>
                  <a:lnTo>
                    <a:pt x="498716" y="1065377"/>
                  </a:lnTo>
                  <a:lnTo>
                    <a:pt x="460413" y="1097673"/>
                  </a:lnTo>
                  <a:lnTo>
                    <a:pt x="422262" y="1130122"/>
                  </a:lnTo>
                  <a:lnTo>
                    <a:pt x="384263" y="1162735"/>
                  </a:lnTo>
                  <a:lnTo>
                    <a:pt x="347827" y="1194777"/>
                  </a:lnTo>
                  <a:lnTo>
                    <a:pt x="311785" y="1227226"/>
                  </a:lnTo>
                  <a:lnTo>
                    <a:pt x="276136" y="1260055"/>
                  </a:lnTo>
                  <a:lnTo>
                    <a:pt x="240880" y="1293291"/>
                  </a:lnTo>
                  <a:lnTo>
                    <a:pt x="206019" y="1326934"/>
                  </a:lnTo>
                  <a:lnTo>
                    <a:pt x="171551" y="1360970"/>
                  </a:lnTo>
                  <a:lnTo>
                    <a:pt x="137477" y="1395399"/>
                  </a:lnTo>
                  <a:lnTo>
                    <a:pt x="103797" y="1430235"/>
                  </a:lnTo>
                  <a:lnTo>
                    <a:pt x="70510" y="1465465"/>
                  </a:lnTo>
                  <a:lnTo>
                    <a:pt x="37617" y="1501089"/>
                  </a:lnTo>
                  <a:lnTo>
                    <a:pt x="5118" y="1537119"/>
                  </a:lnTo>
                  <a:lnTo>
                    <a:pt x="0" y="1550136"/>
                  </a:lnTo>
                  <a:lnTo>
                    <a:pt x="4114" y="1562442"/>
                  </a:lnTo>
                  <a:lnTo>
                    <a:pt x="14554" y="1569643"/>
                  </a:lnTo>
                  <a:lnTo>
                    <a:pt x="28448" y="1567319"/>
                  </a:lnTo>
                  <a:lnTo>
                    <a:pt x="70764" y="1542694"/>
                  </a:lnTo>
                  <a:lnTo>
                    <a:pt x="113055" y="1517738"/>
                  </a:lnTo>
                  <a:lnTo>
                    <a:pt x="155067" y="1492237"/>
                  </a:lnTo>
                  <a:lnTo>
                    <a:pt x="196507" y="1465961"/>
                  </a:lnTo>
                  <a:lnTo>
                    <a:pt x="237096" y="1438706"/>
                  </a:lnTo>
                  <a:lnTo>
                    <a:pt x="276085" y="1412074"/>
                  </a:lnTo>
                  <a:lnTo>
                    <a:pt x="315239" y="1385620"/>
                  </a:lnTo>
                  <a:lnTo>
                    <a:pt x="354253" y="1359001"/>
                  </a:lnTo>
                  <a:lnTo>
                    <a:pt x="392836" y="1331836"/>
                  </a:lnTo>
                  <a:lnTo>
                    <a:pt x="430682" y="1303731"/>
                  </a:lnTo>
                  <a:lnTo>
                    <a:pt x="469049" y="1274152"/>
                  </a:lnTo>
                  <a:lnTo>
                    <a:pt x="507288" y="1244396"/>
                  </a:lnTo>
                  <a:lnTo>
                    <a:pt x="545388" y="1214475"/>
                  </a:lnTo>
                  <a:lnTo>
                    <a:pt x="583374" y="1184414"/>
                  </a:lnTo>
                  <a:lnTo>
                    <a:pt x="621258" y="1154239"/>
                  </a:lnTo>
                  <a:lnTo>
                    <a:pt x="659053" y="1123950"/>
                  </a:lnTo>
                  <a:lnTo>
                    <a:pt x="734441" y="1063104"/>
                  </a:lnTo>
                  <a:lnTo>
                    <a:pt x="1010666" y="838873"/>
                  </a:lnTo>
                  <a:lnTo>
                    <a:pt x="1051267" y="867879"/>
                  </a:lnTo>
                  <a:lnTo>
                    <a:pt x="1092149" y="896810"/>
                  </a:lnTo>
                  <a:lnTo>
                    <a:pt x="1133157" y="925563"/>
                  </a:lnTo>
                  <a:lnTo>
                    <a:pt x="1174280" y="954125"/>
                  </a:lnTo>
                  <a:lnTo>
                    <a:pt x="1215542" y="982522"/>
                  </a:lnTo>
                  <a:lnTo>
                    <a:pt x="1256931" y="1010742"/>
                  </a:lnTo>
                  <a:lnTo>
                    <a:pt x="1298460" y="1038771"/>
                  </a:lnTo>
                  <a:lnTo>
                    <a:pt x="1340104" y="1066622"/>
                  </a:lnTo>
                  <a:lnTo>
                    <a:pt x="1381874" y="1094295"/>
                  </a:lnTo>
                  <a:lnTo>
                    <a:pt x="1423771" y="1121791"/>
                  </a:lnTo>
                  <a:lnTo>
                    <a:pt x="1465808" y="1149096"/>
                  </a:lnTo>
                  <a:lnTo>
                    <a:pt x="1507959" y="1176235"/>
                  </a:lnTo>
                  <a:lnTo>
                    <a:pt x="1550250" y="1203185"/>
                  </a:lnTo>
                  <a:lnTo>
                    <a:pt x="1592656" y="1229956"/>
                  </a:lnTo>
                  <a:lnTo>
                    <a:pt x="1637258" y="1257833"/>
                  </a:lnTo>
                  <a:lnTo>
                    <a:pt x="1681988" y="1285494"/>
                  </a:lnTo>
                  <a:lnTo>
                    <a:pt x="1726844" y="1312951"/>
                  </a:lnTo>
                  <a:lnTo>
                    <a:pt x="1771827" y="1340192"/>
                  </a:lnTo>
                  <a:lnTo>
                    <a:pt x="1816938" y="1367218"/>
                  </a:lnTo>
                  <a:lnTo>
                    <a:pt x="1876869" y="1400479"/>
                  </a:lnTo>
                  <a:lnTo>
                    <a:pt x="1937181" y="1430896"/>
                  </a:lnTo>
                  <a:lnTo>
                    <a:pt x="2003679" y="1454835"/>
                  </a:lnTo>
                  <a:lnTo>
                    <a:pt x="2037664" y="1455902"/>
                  </a:lnTo>
                  <a:lnTo>
                    <a:pt x="2072449" y="1445831"/>
                  </a:lnTo>
                  <a:lnTo>
                    <a:pt x="2076856" y="1443367"/>
                  </a:lnTo>
                  <a:lnTo>
                    <a:pt x="2080310" y="1439951"/>
                  </a:lnTo>
                  <a:lnTo>
                    <a:pt x="2085327" y="1431201"/>
                  </a:lnTo>
                  <a:lnTo>
                    <a:pt x="2086533" y="1426489"/>
                  </a:lnTo>
                  <a:close/>
                </a:path>
              </a:pathLst>
            </a:custGeom>
            <a:solidFill>
              <a:srgbClr val="EC1B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970719" y="4979434"/>
              <a:ext cx="1450340" cy="1346835"/>
            </a:xfrm>
            <a:custGeom>
              <a:avLst/>
              <a:gdLst/>
              <a:ahLst/>
              <a:cxnLst/>
              <a:rect l="l" t="t" r="r" b="b"/>
              <a:pathLst>
                <a:path w="1450340" h="1346835">
                  <a:moveTo>
                    <a:pt x="462312" y="1346683"/>
                  </a:moveTo>
                  <a:lnTo>
                    <a:pt x="0" y="808009"/>
                  </a:lnTo>
                  <a:lnTo>
                    <a:pt x="393829" y="1031497"/>
                  </a:lnTo>
                  <a:lnTo>
                    <a:pt x="426675" y="985617"/>
                  </a:lnTo>
                  <a:lnTo>
                    <a:pt x="459872" y="940347"/>
                  </a:lnTo>
                  <a:lnTo>
                    <a:pt x="493400" y="895707"/>
                  </a:lnTo>
                  <a:lnTo>
                    <a:pt x="527239" y="851717"/>
                  </a:lnTo>
                  <a:lnTo>
                    <a:pt x="561368" y="808396"/>
                  </a:lnTo>
                  <a:lnTo>
                    <a:pt x="595768" y="765763"/>
                  </a:lnTo>
                  <a:lnTo>
                    <a:pt x="630418" y="723838"/>
                  </a:lnTo>
                  <a:lnTo>
                    <a:pt x="665297" y="682640"/>
                  </a:lnTo>
                  <a:lnTo>
                    <a:pt x="700386" y="642190"/>
                  </a:lnTo>
                  <a:lnTo>
                    <a:pt x="735664" y="602507"/>
                  </a:lnTo>
                  <a:lnTo>
                    <a:pt x="771111" y="563610"/>
                  </a:lnTo>
                  <a:lnTo>
                    <a:pt x="806706" y="525519"/>
                  </a:lnTo>
                  <a:lnTo>
                    <a:pt x="842430" y="488254"/>
                  </a:lnTo>
                  <a:lnTo>
                    <a:pt x="878262" y="451833"/>
                  </a:lnTo>
                  <a:lnTo>
                    <a:pt x="914181" y="416277"/>
                  </a:lnTo>
                  <a:lnTo>
                    <a:pt x="950169" y="381606"/>
                  </a:lnTo>
                  <a:lnTo>
                    <a:pt x="986203" y="347838"/>
                  </a:lnTo>
                  <a:lnTo>
                    <a:pt x="1022265" y="314993"/>
                  </a:lnTo>
                  <a:lnTo>
                    <a:pt x="1058333" y="283092"/>
                  </a:lnTo>
                  <a:lnTo>
                    <a:pt x="1094388" y="252152"/>
                  </a:lnTo>
                  <a:lnTo>
                    <a:pt x="1130409" y="222195"/>
                  </a:lnTo>
                  <a:lnTo>
                    <a:pt x="1166375" y="193239"/>
                  </a:lnTo>
                  <a:lnTo>
                    <a:pt x="1202268" y="165305"/>
                  </a:lnTo>
                  <a:lnTo>
                    <a:pt x="1238066" y="138411"/>
                  </a:lnTo>
                  <a:lnTo>
                    <a:pt x="1273748" y="112578"/>
                  </a:lnTo>
                  <a:lnTo>
                    <a:pt x="1309296" y="87824"/>
                  </a:lnTo>
                  <a:lnTo>
                    <a:pt x="1344689" y="64170"/>
                  </a:lnTo>
                  <a:lnTo>
                    <a:pt x="1379905" y="41635"/>
                  </a:lnTo>
                  <a:lnTo>
                    <a:pt x="1414926" y="20238"/>
                  </a:lnTo>
                  <a:lnTo>
                    <a:pt x="1449730" y="0"/>
                  </a:lnTo>
                  <a:lnTo>
                    <a:pt x="1408073" y="38342"/>
                  </a:lnTo>
                  <a:lnTo>
                    <a:pt x="1367360" y="76810"/>
                  </a:lnTo>
                  <a:lnTo>
                    <a:pt x="1327571" y="115408"/>
                  </a:lnTo>
                  <a:lnTo>
                    <a:pt x="1288686" y="154137"/>
                  </a:lnTo>
                  <a:lnTo>
                    <a:pt x="1250684" y="193001"/>
                  </a:lnTo>
                  <a:lnTo>
                    <a:pt x="1213545" y="232001"/>
                  </a:lnTo>
                  <a:lnTo>
                    <a:pt x="1177249" y="271142"/>
                  </a:lnTo>
                  <a:lnTo>
                    <a:pt x="1141774" y="310425"/>
                  </a:lnTo>
                  <a:lnTo>
                    <a:pt x="1107102" y="349852"/>
                  </a:lnTo>
                  <a:lnTo>
                    <a:pt x="1073210" y="389428"/>
                  </a:lnTo>
                  <a:lnTo>
                    <a:pt x="1040079" y="429155"/>
                  </a:lnTo>
                  <a:lnTo>
                    <a:pt x="1007688" y="469034"/>
                  </a:lnTo>
                  <a:lnTo>
                    <a:pt x="976017" y="509070"/>
                  </a:lnTo>
                  <a:lnTo>
                    <a:pt x="945045" y="549264"/>
                  </a:lnTo>
                  <a:lnTo>
                    <a:pt x="914753" y="589619"/>
                  </a:lnTo>
                  <a:lnTo>
                    <a:pt x="885119" y="630139"/>
                  </a:lnTo>
                  <a:lnTo>
                    <a:pt x="856123" y="670825"/>
                  </a:lnTo>
                  <a:lnTo>
                    <a:pt x="827745" y="711681"/>
                  </a:lnTo>
                  <a:lnTo>
                    <a:pt x="799964" y="752708"/>
                  </a:lnTo>
                  <a:lnTo>
                    <a:pt x="772760" y="793911"/>
                  </a:lnTo>
                  <a:lnTo>
                    <a:pt x="746113" y="835291"/>
                  </a:lnTo>
                  <a:lnTo>
                    <a:pt x="720001" y="876852"/>
                  </a:lnTo>
                  <a:lnTo>
                    <a:pt x="694406" y="918595"/>
                  </a:lnTo>
                  <a:lnTo>
                    <a:pt x="669305" y="960524"/>
                  </a:lnTo>
                  <a:lnTo>
                    <a:pt x="644679" y="1002641"/>
                  </a:lnTo>
                  <a:lnTo>
                    <a:pt x="620508" y="1044949"/>
                  </a:lnTo>
                  <a:lnTo>
                    <a:pt x="596770" y="1087451"/>
                  </a:lnTo>
                  <a:lnTo>
                    <a:pt x="573446" y="1130150"/>
                  </a:lnTo>
                  <a:lnTo>
                    <a:pt x="550514" y="1173047"/>
                  </a:lnTo>
                  <a:lnTo>
                    <a:pt x="527956" y="1216147"/>
                  </a:lnTo>
                  <a:lnTo>
                    <a:pt x="505749" y="1259451"/>
                  </a:lnTo>
                  <a:lnTo>
                    <a:pt x="483875" y="1302962"/>
                  </a:lnTo>
                  <a:lnTo>
                    <a:pt x="462312" y="1346683"/>
                  </a:lnTo>
                  <a:close/>
                </a:path>
              </a:pathLst>
            </a:custGeom>
            <a:solidFill>
              <a:srgbClr val="129D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970719" y="4979434"/>
              <a:ext cx="1450340" cy="1346835"/>
            </a:xfrm>
            <a:custGeom>
              <a:avLst/>
              <a:gdLst/>
              <a:ahLst/>
              <a:cxnLst/>
              <a:rect l="l" t="t" r="r" b="b"/>
              <a:pathLst>
                <a:path w="1450340" h="1346835">
                  <a:moveTo>
                    <a:pt x="0" y="808009"/>
                  </a:moveTo>
                  <a:lnTo>
                    <a:pt x="462312" y="1346683"/>
                  </a:lnTo>
                  <a:lnTo>
                    <a:pt x="483875" y="1302962"/>
                  </a:lnTo>
                  <a:lnTo>
                    <a:pt x="505749" y="1259451"/>
                  </a:lnTo>
                  <a:lnTo>
                    <a:pt x="527956" y="1216147"/>
                  </a:lnTo>
                  <a:lnTo>
                    <a:pt x="550514" y="1173047"/>
                  </a:lnTo>
                  <a:lnTo>
                    <a:pt x="573446" y="1130150"/>
                  </a:lnTo>
                  <a:lnTo>
                    <a:pt x="596770" y="1087451"/>
                  </a:lnTo>
                  <a:lnTo>
                    <a:pt x="620508" y="1044949"/>
                  </a:lnTo>
                  <a:lnTo>
                    <a:pt x="644679" y="1002641"/>
                  </a:lnTo>
                  <a:lnTo>
                    <a:pt x="669305" y="960524"/>
                  </a:lnTo>
                  <a:lnTo>
                    <a:pt x="694406" y="918595"/>
                  </a:lnTo>
                  <a:lnTo>
                    <a:pt x="720001" y="876852"/>
                  </a:lnTo>
                  <a:lnTo>
                    <a:pt x="746113" y="835291"/>
                  </a:lnTo>
                  <a:lnTo>
                    <a:pt x="772760" y="793911"/>
                  </a:lnTo>
                  <a:lnTo>
                    <a:pt x="799964" y="752708"/>
                  </a:lnTo>
                  <a:lnTo>
                    <a:pt x="827745" y="711681"/>
                  </a:lnTo>
                  <a:lnTo>
                    <a:pt x="856123" y="670825"/>
                  </a:lnTo>
                  <a:lnTo>
                    <a:pt x="885119" y="630139"/>
                  </a:lnTo>
                  <a:lnTo>
                    <a:pt x="914753" y="589619"/>
                  </a:lnTo>
                  <a:lnTo>
                    <a:pt x="945045" y="549264"/>
                  </a:lnTo>
                  <a:lnTo>
                    <a:pt x="976017" y="509070"/>
                  </a:lnTo>
                  <a:lnTo>
                    <a:pt x="1007688" y="469034"/>
                  </a:lnTo>
                  <a:lnTo>
                    <a:pt x="1040079" y="429155"/>
                  </a:lnTo>
                  <a:lnTo>
                    <a:pt x="1073210" y="389428"/>
                  </a:lnTo>
                  <a:lnTo>
                    <a:pt x="1107102" y="349852"/>
                  </a:lnTo>
                  <a:lnTo>
                    <a:pt x="1141774" y="310425"/>
                  </a:lnTo>
                  <a:lnTo>
                    <a:pt x="1177249" y="271142"/>
                  </a:lnTo>
                  <a:lnTo>
                    <a:pt x="1213545" y="232001"/>
                  </a:lnTo>
                  <a:lnTo>
                    <a:pt x="1250684" y="193001"/>
                  </a:lnTo>
                  <a:lnTo>
                    <a:pt x="1288686" y="154137"/>
                  </a:lnTo>
                  <a:lnTo>
                    <a:pt x="1327571" y="115408"/>
                  </a:lnTo>
                  <a:lnTo>
                    <a:pt x="1367360" y="76810"/>
                  </a:lnTo>
                  <a:lnTo>
                    <a:pt x="1408073" y="38342"/>
                  </a:lnTo>
                  <a:lnTo>
                    <a:pt x="1449730" y="0"/>
                  </a:lnTo>
                  <a:lnTo>
                    <a:pt x="1414926" y="20238"/>
                  </a:lnTo>
                  <a:lnTo>
                    <a:pt x="1379905" y="41635"/>
                  </a:lnTo>
                  <a:lnTo>
                    <a:pt x="1344689" y="64170"/>
                  </a:lnTo>
                  <a:lnTo>
                    <a:pt x="1309296" y="87824"/>
                  </a:lnTo>
                  <a:lnTo>
                    <a:pt x="1273748" y="112578"/>
                  </a:lnTo>
                  <a:lnTo>
                    <a:pt x="1238066" y="138411"/>
                  </a:lnTo>
                  <a:lnTo>
                    <a:pt x="1202268" y="165305"/>
                  </a:lnTo>
                  <a:lnTo>
                    <a:pt x="1166375" y="193239"/>
                  </a:lnTo>
                  <a:lnTo>
                    <a:pt x="1130409" y="222195"/>
                  </a:lnTo>
                  <a:lnTo>
                    <a:pt x="1094388" y="252152"/>
                  </a:lnTo>
                  <a:lnTo>
                    <a:pt x="1058333" y="283092"/>
                  </a:lnTo>
                  <a:lnTo>
                    <a:pt x="1022265" y="314993"/>
                  </a:lnTo>
                  <a:lnTo>
                    <a:pt x="986203" y="347838"/>
                  </a:lnTo>
                  <a:lnTo>
                    <a:pt x="950169" y="381606"/>
                  </a:lnTo>
                  <a:lnTo>
                    <a:pt x="914181" y="416277"/>
                  </a:lnTo>
                  <a:lnTo>
                    <a:pt x="878262" y="451833"/>
                  </a:lnTo>
                  <a:lnTo>
                    <a:pt x="842430" y="488254"/>
                  </a:lnTo>
                  <a:lnTo>
                    <a:pt x="806706" y="525519"/>
                  </a:lnTo>
                  <a:lnTo>
                    <a:pt x="771111" y="563610"/>
                  </a:lnTo>
                  <a:lnTo>
                    <a:pt x="735664" y="602507"/>
                  </a:lnTo>
                  <a:lnTo>
                    <a:pt x="700386" y="642190"/>
                  </a:lnTo>
                  <a:lnTo>
                    <a:pt x="665297" y="682640"/>
                  </a:lnTo>
                  <a:lnTo>
                    <a:pt x="630418" y="723838"/>
                  </a:lnTo>
                  <a:lnTo>
                    <a:pt x="595768" y="765763"/>
                  </a:lnTo>
                  <a:lnTo>
                    <a:pt x="561368" y="808396"/>
                  </a:lnTo>
                  <a:lnTo>
                    <a:pt x="527239" y="851717"/>
                  </a:lnTo>
                  <a:lnTo>
                    <a:pt x="493400" y="895707"/>
                  </a:lnTo>
                  <a:lnTo>
                    <a:pt x="459872" y="940347"/>
                  </a:lnTo>
                  <a:lnTo>
                    <a:pt x="426675" y="985617"/>
                  </a:lnTo>
                  <a:lnTo>
                    <a:pt x="393829" y="1031497"/>
                  </a:lnTo>
                  <a:lnTo>
                    <a:pt x="0" y="808009"/>
                  </a:lnTo>
                  <a:close/>
                </a:path>
              </a:pathLst>
            </a:custGeom>
            <a:ln w="32031">
              <a:solidFill>
                <a:srgbClr val="007E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3457969" y="6880266"/>
            <a:ext cx="6332855" cy="2216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3675">
              <a:lnSpc>
                <a:spcPct val="152900"/>
              </a:lnSpc>
              <a:spcBef>
                <a:spcPts val="100"/>
              </a:spcBef>
            </a:pPr>
            <a:r>
              <a:rPr sz="4700" spc="100" dirty="0">
                <a:latin typeface="Trebuchet MS"/>
                <a:cs typeface="Trebuchet MS"/>
              </a:rPr>
              <a:t>Did</a:t>
            </a:r>
            <a:r>
              <a:rPr sz="4700" spc="15" dirty="0">
                <a:latin typeface="Trebuchet MS"/>
                <a:cs typeface="Trebuchet MS"/>
              </a:rPr>
              <a:t> </a:t>
            </a:r>
            <a:r>
              <a:rPr sz="4700" spc="70" dirty="0">
                <a:latin typeface="Trebuchet MS"/>
                <a:cs typeface="Trebuchet MS"/>
              </a:rPr>
              <a:t>Liza</a:t>
            </a:r>
            <a:r>
              <a:rPr sz="4700" spc="20" dirty="0">
                <a:latin typeface="Trebuchet MS"/>
                <a:cs typeface="Trebuchet MS"/>
              </a:rPr>
              <a:t> </a:t>
            </a:r>
            <a:r>
              <a:rPr sz="4700" dirty="0">
                <a:latin typeface="Trebuchet MS"/>
                <a:cs typeface="Trebuchet MS"/>
              </a:rPr>
              <a:t>play</a:t>
            </a:r>
            <a:r>
              <a:rPr sz="4700" spc="20" dirty="0">
                <a:latin typeface="Trebuchet MS"/>
                <a:cs typeface="Trebuchet MS"/>
              </a:rPr>
              <a:t> </a:t>
            </a:r>
            <a:r>
              <a:rPr sz="4700" spc="45" dirty="0">
                <a:latin typeface="Trebuchet MS"/>
                <a:cs typeface="Trebuchet MS"/>
              </a:rPr>
              <a:t>football? </a:t>
            </a:r>
            <a:r>
              <a:rPr sz="4700" spc="100" dirty="0">
                <a:latin typeface="Trebuchet MS"/>
                <a:cs typeface="Trebuchet MS"/>
              </a:rPr>
              <a:t>Did</a:t>
            </a:r>
            <a:r>
              <a:rPr sz="4700" spc="15" dirty="0">
                <a:latin typeface="Trebuchet MS"/>
                <a:cs typeface="Trebuchet MS"/>
              </a:rPr>
              <a:t> </a:t>
            </a:r>
            <a:r>
              <a:rPr sz="4700" spc="70" dirty="0">
                <a:latin typeface="Trebuchet MS"/>
                <a:cs typeface="Trebuchet MS"/>
              </a:rPr>
              <a:t>Liza</a:t>
            </a:r>
            <a:r>
              <a:rPr sz="4700" spc="15" dirty="0">
                <a:latin typeface="Trebuchet MS"/>
                <a:cs typeface="Trebuchet MS"/>
              </a:rPr>
              <a:t> </a:t>
            </a:r>
            <a:r>
              <a:rPr sz="4700" dirty="0">
                <a:latin typeface="Trebuchet MS"/>
                <a:cs typeface="Trebuchet MS"/>
              </a:rPr>
              <a:t>write</a:t>
            </a:r>
            <a:r>
              <a:rPr sz="4700" spc="15" dirty="0">
                <a:latin typeface="Trebuchet MS"/>
                <a:cs typeface="Trebuchet MS"/>
              </a:rPr>
              <a:t> </a:t>
            </a:r>
            <a:r>
              <a:rPr sz="4700" spc="70" dirty="0">
                <a:latin typeface="Trebuchet MS"/>
                <a:cs typeface="Trebuchet MS"/>
              </a:rPr>
              <a:t>a</a:t>
            </a:r>
            <a:r>
              <a:rPr sz="4700" spc="15" dirty="0">
                <a:latin typeface="Trebuchet MS"/>
                <a:cs typeface="Trebuchet MS"/>
              </a:rPr>
              <a:t> </a:t>
            </a:r>
            <a:r>
              <a:rPr sz="4700" spc="45" dirty="0">
                <a:latin typeface="Trebuchet MS"/>
                <a:cs typeface="Trebuchet MS"/>
              </a:rPr>
              <a:t>letter?</a:t>
            </a:r>
            <a:endParaRPr sz="4700">
              <a:latin typeface="Trebuchet MS"/>
              <a:cs typeface="Trebuchet MS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title"/>
          </p:nvPr>
        </p:nvSpPr>
        <p:spPr>
          <a:xfrm>
            <a:off x="2670897" y="2436592"/>
            <a:ext cx="7487284" cy="375539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666115">
              <a:lnSpc>
                <a:spcPct val="100000"/>
              </a:lnSpc>
              <a:spcBef>
                <a:spcPts val="1155"/>
              </a:spcBef>
            </a:pPr>
            <a:r>
              <a:rPr sz="7500" spc="-10" dirty="0"/>
              <a:t>INTERROGATIVE</a:t>
            </a:r>
            <a:endParaRPr sz="7500" dirty="0"/>
          </a:p>
          <a:p>
            <a:pPr marL="12700">
              <a:lnSpc>
                <a:spcPct val="100000"/>
              </a:lnSpc>
              <a:spcBef>
                <a:spcPts val="2035"/>
              </a:spcBef>
              <a:tabLst>
                <a:tab pos="4845050" algn="l"/>
              </a:tabLst>
            </a:pPr>
            <a:r>
              <a:rPr lang="en-US" sz="18000" spc="600" baseline="-7330" dirty="0" smtClean="0">
                <a:solidFill>
                  <a:srgbClr val="C00000"/>
                </a:solidFill>
                <a:latin typeface="Forte" panose="03060902040502070203" pitchFamily="66" charset="0"/>
              </a:rPr>
              <a:t>Did</a:t>
            </a:r>
            <a:r>
              <a:rPr sz="21600" spc="-1222" baseline="-1157" dirty="0" smtClean="0"/>
              <a:t>+</a:t>
            </a:r>
            <a:r>
              <a:rPr sz="21600" baseline="-1157" dirty="0"/>
              <a:t>	</a:t>
            </a:r>
            <a:r>
              <a:rPr sz="14400" spc="-805" dirty="0"/>
              <a:t>+</a:t>
            </a:r>
            <a:endParaRPr sz="14400" dirty="0"/>
          </a:p>
        </p:txBody>
      </p:sp>
      <p:sp>
        <p:nvSpPr>
          <p:cNvPr id="48" name="object 48"/>
          <p:cNvSpPr txBox="1"/>
          <p:nvPr/>
        </p:nvSpPr>
        <p:spPr>
          <a:xfrm>
            <a:off x="10714088" y="4016186"/>
            <a:ext cx="1007744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400" spc="2380" dirty="0">
                <a:latin typeface="Trebuchet MS"/>
                <a:cs typeface="Trebuchet MS"/>
              </a:rPr>
              <a:t>?</a:t>
            </a:r>
            <a:endParaRPr sz="14400">
              <a:latin typeface="Trebuchet MS"/>
              <a:cs typeface="Trebuchet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4355350" y="4400023"/>
            <a:ext cx="278701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>
                <a:solidFill>
                  <a:srgbClr val="17B67B"/>
                </a:solidFill>
                <a:latin typeface="Trebuchet MS"/>
                <a:cs typeface="Trebuchet MS"/>
              </a:rPr>
              <a:t>Yes,</a:t>
            </a:r>
            <a:r>
              <a:rPr sz="4000" spc="-135" dirty="0">
                <a:solidFill>
                  <a:srgbClr val="17B67B"/>
                </a:solidFill>
                <a:latin typeface="Trebuchet MS"/>
                <a:cs typeface="Trebuchet MS"/>
              </a:rPr>
              <a:t> </a:t>
            </a:r>
            <a:r>
              <a:rPr sz="4000" spc="114" dirty="0">
                <a:solidFill>
                  <a:srgbClr val="17B67B"/>
                </a:solidFill>
                <a:latin typeface="Trebuchet MS"/>
                <a:cs typeface="Trebuchet MS"/>
              </a:rPr>
              <a:t>she</a:t>
            </a:r>
            <a:r>
              <a:rPr sz="4000" spc="-135" dirty="0">
                <a:solidFill>
                  <a:srgbClr val="17B67B"/>
                </a:solidFill>
                <a:latin typeface="Trebuchet MS"/>
                <a:cs typeface="Trebuchet MS"/>
              </a:rPr>
              <a:t> </a:t>
            </a:r>
            <a:r>
              <a:rPr sz="4000" spc="-25" dirty="0">
                <a:solidFill>
                  <a:srgbClr val="17B67B"/>
                </a:solidFill>
                <a:latin typeface="Trebuchet MS"/>
                <a:cs typeface="Trebuchet MS"/>
              </a:rPr>
              <a:t>did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706907" y="8875617"/>
            <a:ext cx="328485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solidFill>
                  <a:srgbClr val="AF1632"/>
                </a:solidFill>
                <a:latin typeface="Trebuchet MS"/>
                <a:cs typeface="Trebuchet MS"/>
              </a:rPr>
              <a:t>No,</a:t>
            </a:r>
            <a:r>
              <a:rPr sz="4000" spc="25" dirty="0">
                <a:solidFill>
                  <a:srgbClr val="AF1632"/>
                </a:solidFill>
                <a:latin typeface="Trebuchet MS"/>
                <a:cs typeface="Trebuchet MS"/>
              </a:rPr>
              <a:t> </a:t>
            </a:r>
            <a:r>
              <a:rPr sz="4000" spc="114" dirty="0">
                <a:solidFill>
                  <a:srgbClr val="AF1632"/>
                </a:solidFill>
                <a:latin typeface="Trebuchet MS"/>
                <a:cs typeface="Trebuchet MS"/>
              </a:rPr>
              <a:t>she</a:t>
            </a:r>
            <a:r>
              <a:rPr sz="4000" spc="25" dirty="0">
                <a:solidFill>
                  <a:srgbClr val="AF1632"/>
                </a:solidFill>
                <a:latin typeface="Trebuchet MS"/>
                <a:cs typeface="Trebuchet MS"/>
              </a:rPr>
              <a:t> </a:t>
            </a:r>
            <a:r>
              <a:rPr sz="4000" spc="75" dirty="0">
                <a:solidFill>
                  <a:srgbClr val="AF1632"/>
                </a:solidFill>
                <a:latin typeface="Trebuchet MS"/>
                <a:cs typeface="Trebuchet MS"/>
              </a:rPr>
              <a:t>didn't</a:t>
            </a:r>
            <a:endParaRPr sz="400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14818" y="2485180"/>
            <a:ext cx="1398905" cy="930275"/>
          </a:xfrm>
          <a:custGeom>
            <a:avLst/>
            <a:gdLst/>
            <a:ahLst/>
            <a:cxnLst/>
            <a:rect l="l" t="t" r="r" b="b"/>
            <a:pathLst>
              <a:path w="1398904" h="930275">
                <a:moveTo>
                  <a:pt x="512599" y="418063"/>
                </a:moveTo>
                <a:lnTo>
                  <a:pt x="56197" y="131876"/>
                </a:lnTo>
                <a:lnTo>
                  <a:pt x="22263" y="96891"/>
                </a:lnTo>
                <a:lnTo>
                  <a:pt x="2979" y="55750"/>
                </a:lnTo>
                <a:lnTo>
                  <a:pt x="0" y="36186"/>
                </a:lnTo>
                <a:lnTo>
                  <a:pt x="2474" y="19050"/>
                </a:lnTo>
                <a:lnTo>
                  <a:pt x="10708" y="6787"/>
                </a:lnTo>
                <a:lnTo>
                  <a:pt x="23875" y="177"/>
                </a:lnTo>
                <a:lnTo>
                  <a:pt x="41149" y="0"/>
                </a:lnTo>
                <a:lnTo>
                  <a:pt x="52793" y="2586"/>
                </a:lnTo>
                <a:lnTo>
                  <a:pt x="159675" y="58321"/>
                </a:lnTo>
                <a:lnTo>
                  <a:pt x="450034" y="230351"/>
                </a:lnTo>
                <a:lnTo>
                  <a:pt x="999792" y="547175"/>
                </a:lnTo>
                <a:lnTo>
                  <a:pt x="1163856" y="637074"/>
                </a:lnTo>
                <a:lnTo>
                  <a:pt x="1143895" y="545859"/>
                </a:lnTo>
                <a:lnTo>
                  <a:pt x="1134321" y="500917"/>
                </a:lnTo>
                <a:lnTo>
                  <a:pt x="1125422" y="456064"/>
                </a:lnTo>
                <a:lnTo>
                  <a:pt x="1121892" y="426312"/>
                </a:lnTo>
                <a:lnTo>
                  <a:pt x="1123218" y="397056"/>
                </a:lnTo>
                <a:lnTo>
                  <a:pt x="1144378" y="341919"/>
                </a:lnTo>
                <a:lnTo>
                  <a:pt x="1175571" y="313336"/>
                </a:lnTo>
                <a:lnTo>
                  <a:pt x="1192153" y="307811"/>
                </a:lnTo>
                <a:lnTo>
                  <a:pt x="1205472" y="310168"/>
                </a:lnTo>
                <a:lnTo>
                  <a:pt x="1222180" y="345493"/>
                </a:lnTo>
                <a:lnTo>
                  <a:pt x="1224897" y="371877"/>
                </a:lnTo>
                <a:lnTo>
                  <a:pt x="1231231" y="423086"/>
                </a:lnTo>
                <a:lnTo>
                  <a:pt x="1240722" y="473300"/>
                </a:lnTo>
                <a:lnTo>
                  <a:pt x="1253106" y="522603"/>
                </a:lnTo>
                <a:lnTo>
                  <a:pt x="1268117" y="571080"/>
                </a:lnTo>
                <a:lnTo>
                  <a:pt x="1285493" y="618815"/>
                </a:lnTo>
                <a:lnTo>
                  <a:pt x="1304968" y="665892"/>
                </a:lnTo>
                <a:lnTo>
                  <a:pt x="1326278" y="712396"/>
                </a:lnTo>
                <a:lnTo>
                  <a:pt x="1349161" y="758411"/>
                </a:lnTo>
                <a:lnTo>
                  <a:pt x="1355670" y="771753"/>
                </a:lnTo>
                <a:lnTo>
                  <a:pt x="1361781" y="785298"/>
                </a:lnTo>
                <a:lnTo>
                  <a:pt x="1367759" y="798911"/>
                </a:lnTo>
                <a:lnTo>
                  <a:pt x="1373872" y="812456"/>
                </a:lnTo>
                <a:lnTo>
                  <a:pt x="1376326" y="817740"/>
                </a:lnTo>
                <a:lnTo>
                  <a:pt x="1378983" y="823201"/>
                </a:lnTo>
                <a:lnTo>
                  <a:pt x="1382713" y="827609"/>
                </a:lnTo>
                <a:lnTo>
                  <a:pt x="1398285" y="856359"/>
                </a:lnTo>
                <a:lnTo>
                  <a:pt x="1398590" y="884784"/>
                </a:lnTo>
                <a:lnTo>
                  <a:pt x="1384507" y="909416"/>
                </a:lnTo>
                <a:lnTo>
                  <a:pt x="1356914" y="926787"/>
                </a:lnTo>
                <a:lnTo>
                  <a:pt x="1352645" y="927747"/>
                </a:lnTo>
                <a:lnTo>
                  <a:pt x="994889" y="703417"/>
                </a:lnTo>
                <a:lnTo>
                  <a:pt x="986605" y="698527"/>
                </a:lnTo>
                <a:lnTo>
                  <a:pt x="985714" y="697968"/>
                </a:lnTo>
                <a:lnTo>
                  <a:pt x="767728" y="571974"/>
                </a:lnTo>
                <a:lnTo>
                  <a:pt x="512599" y="418063"/>
                </a:lnTo>
                <a:close/>
              </a:path>
              <a:path w="1398904" h="930275">
                <a:moveTo>
                  <a:pt x="787679" y="888666"/>
                </a:moveTo>
                <a:lnTo>
                  <a:pt x="773024" y="877803"/>
                </a:lnTo>
                <a:lnTo>
                  <a:pt x="762499" y="861377"/>
                </a:lnTo>
                <a:lnTo>
                  <a:pt x="756948" y="835070"/>
                </a:lnTo>
                <a:lnTo>
                  <a:pt x="761755" y="810044"/>
                </a:lnTo>
                <a:lnTo>
                  <a:pt x="798379" y="773875"/>
                </a:lnTo>
                <a:lnTo>
                  <a:pt x="849656" y="755674"/>
                </a:lnTo>
                <a:lnTo>
                  <a:pt x="902084" y="742555"/>
                </a:lnTo>
                <a:lnTo>
                  <a:pt x="955443" y="733545"/>
                </a:lnTo>
                <a:lnTo>
                  <a:pt x="1009512" y="727674"/>
                </a:lnTo>
                <a:lnTo>
                  <a:pt x="1023144" y="726859"/>
                </a:lnTo>
                <a:lnTo>
                  <a:pt x="1031040" y="726390"/>
                </a:lnTo>
                <a:lnTo>
                  <a:pt x="1006617" y="710770"/>
                </a:lnTo>
                <a:lnTo>
                  <a:pt x="1352645" y="927747"/>
                </a:lnTo>
                <a:lnTo>
                  <a:pt x="1343597" y="929784"/>
                </a:lnTo>
                <a:lnTo>
                  <a:pt x="1330650" y="929302"/>
                </a:lnTo>
                <a:lnTo>
                  <a:pt x="1318001" y="926155"/>
                </a:lnTo>
                <a:lnTo>
                  <a:pt x="1305579" y="921157"/>
                </a:lnTo>
                <a:lnTo>
                  <a:pt x="1259526" y="901436"/>
                </a:lnTo>
                <a:lnTo>
                  <a:pt x="1212722" y="884257"/>
                </a:lnTo>
                <a:lnTo>
                  <a:pt x="1165109" y="869874"/>
                </a:lnTo>
                <a:lnTo>
                  <a:pt x="1116625" y="858537"/>
                </a:lnTo>
                <a:lnTo>
                  <a:pt x="1067213" y="850498"/>
                </a:lnTo>
                <a:lnTo>
                  <a:pt x="1022527" y="847072"/>
                </a:lnTo>
                <a:lnTo>
                  <a:pt x="978295" y="848554"/>
                </a:lnTo>
                <a:lnTo>
                  <a:pt x="934611" y="855569"/>
                </a:lnTo>
                <a:lnTo>
                  <a:pt x="891573" y="868743"/>
                </a:lnTo>
                <a:lnTo>
                  <a:pt x="874995" y="874825"/>
                </a:lnTo>
                <a:lnTo>
                  <a:pt x="858241" y="880457"/>
                </a:lnTo>
                <a:lnTo>
                  <a:pt x="841376" y="885790"/>
                </a:lnTo>
                <a:lnTo>
                  <a:pt x="824471" y="890972"/>
                </a:lnTo>
                <a:lnTo>
                  <a:pt x="805236" y="893282"/>
                </a:lnTo>
                <a:lnTo>
                  <a:pt x="787679" y="888666"/>
                </a:lnTo>
                <a:close/>
              </a:path>
              <a:path w="1398904" h="930275">
                <a:moveTo>
                  <a:pt x="78194" y="147437"/>
                </a:moveTo>
                <a:lnTo>
                  <a:pt x="53299" y="130059"/>
                </a:lnTo>
                <a:lnTo>
                  <a:pt x="277063" y="270370"/>
                </a:lnTo>
                <a:lnTo>
                  <a:pt x="78194" y="147437"/>
                </a:lnTo>
                <a:close/>
              </a:path>
              <a:path w="1398904" h="930275">
                <a:moveTo>
                  <a:pt x="385516" y="339115"/>
                </a:moveTo>
                <a:lnTo>
                  <a:pt x="225275" y="237897"/>
                </a:lnTo>
                <a:lnTo>
                  <a:pt x="526479" y="426766"/>
                </a:lnTo>
                <a:lnTo>
                  <a:pt x="385516" y="339115"/>
                </a:lnTo>
                <a:close/>
              </a:path>
            </a:pathLst>
          </a:custGeom>
          <a:solidFill>
            <a:srgbClr val="E425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471206" y="8221381"/>
            <a:ext cx="511809" cy="38100"/>
          </a:xfrm>
          <a:custGeom>
            <a:avLst/>
            <a:gdLst/>
            <a:ahLst/>
            <a:cxnLst/>
            <a:rect l="l" t="t" r="r" b="b"/>
            <a:pathLst>
              <a:path w="511809" h="38100">
                <a:moveTo>
                  <a:pt x="511224" y="38099"/>
                </a:moveTo>
                <a:lnTo>
                  <a:pt x="0" y="38099"/>
                </a:lnTo>
                <a:lnTo>
                  <a:pt x="0" y="0"/>
                </a:lnTo>
                <a:lnTo>
                  <a:pt x="511224" y="0"/>
                </a:lnTo>
                <a:lnTo>
                  <a:pt x="511224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84660" y="4845079"/>
            <a:ext cx="3210560" cy="3454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52000"/>
              </a:lnSpc>
              <a:spcBef>
                <a:spcPts val="100"/>
              </a:spcBef>
            </a:pPr>
            <a:r>
              <a:rPr sz="3700" dirty="0">
                <a:latin typeface="Trebuchet MS"/>
                <a:cs typeface="Trebuchet MS"/>
              </a:rPr>
              <a:t>play</a:t>
            </a:r>
            <a:r>
              <a:rPr sz="3700" spc="10" dirty="0">
                <a:latin typeface="Trebuchet MS"/>
                <a:cs typeface="Trebuchet MS"/>
              </a:rPr>
              <a:t> </a:t>
            </a:r>
            <a:r>
              <a:rPr sz="3700" spc="245" dirty="0">
                <a:latin typeface="Trebuchet MS"/>
                <a:cs typeface="Trebuchet MS"/>
              </a:rPr>
              <a:t>-</a:t>
            </a:r>
            <a:r>
              <a:rPr sz="3700" spc="15" dirty="0">
                <a:latin typeface="Trebuchet MS"/>
                <a:cs typeface="Trebuchet MS"/>
              </a:rPr>
              <a:t> </a:t>
            </a:r>
            <a:r>
              <a:rPr sz="3700" spc="-10" dirty="0">
                <a:latin typeface="Trebuchet MS"/>
                <a:cs typeface="Trebuchet MS"/>
              </a:rPr>
              <a:t>play</a:t>
            </a:r>
            <a:r>
              <a:rPr sz="3700" u="heavy" spc="-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ed</a:t>
            </a:r>
            <a:r>
              <a:rPr sz="3700" spc="-10" dirty="0">
                <a:latin typeface="Trebuchet MS"/>
                <a:cs typeface="Trebuchet MS"/>
              </a:rPr>
              <a:t> </a:t>
            </a:r>
            <a:r>
              <a:rPr sz="3700" dirty="0">
                <a:latin typeface="Trebuchet MS"/>
                <a:cs typeface="Trebuchet MS"/>
              </a:rPr>
              <a:t>smil</a:t>
            </a:r>
            <a:r>
              <a:rPr sz="3700" dirty="0">
                <a:solidFill>
                  <a:srgbClr val="AF1632"/>
                </a:solidFill>
                <a:latin typeface="Trebuchet MS"/>
                <a:cs typeface="Trebuchet MS"/>
              </a:rPr>
              <a:t>e</a:t>
            </a:r>
            <a:r>
              <a:rPr sz="3700" spc="30" dirty="0">
                <a:solidFill>
                  <a:srgbClr val="AF1632"/>
                </a:solidFill>
                <a:latin typeface="Trebuchet MS"/>
                <a:cs typeface="Trebuchet MS"/>
              </a:rPr>
              <a:t> </a:t>
            </a:r>
            <a:r>
              <a:rPr sz="3700" spc="245" dirty="0">
                <a:latin typeface="Trebuchet MS"/>
                <a:cs typeface="Trebuchet MS"/>
              </a:rPr>
              <a:t>-</a:t>
            </a:r>
            <a:r>
              <a:rPr sz="3700" spc="30" dirty="0">
                <a:latin typeface="Trebuchet MS"/>
                <a:cs typeface="Trebuchet MS"/>
              </a:rPr>
              <a:t> </a:t>
            </a:r>
            <a:r>
              <a:rPr sz="3700" spc="-10" dirty="0">
                <a:latin typeface="Trebuchet MS"/>
                <a:cs typeface="Trebuchet MS"/>
              </a:rPr>
              <a:t>smil</a:t>
            </a:r>
            <a:r>
              <a:rPr sz="3700" u="heavy" spc="-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ed</a:t>
            </a:r>
            <a:r>
              <a:rPr sz="3700" spc="-10" dirty="0">
                <a:latin typeface="Trebuchet MS"/>
                <a:cs typeface="Trebuchet MS"/>
              </a:rPr>
              <a:t> </a:t>
            </a:r>
            <a:r>
              <a:rPr sz="3700" spc="55" dirty="0">
                <a:latin typeface="Trebuchet MS"/>
                <a:cs typeface="Trebuchet MS"/>
              </a:rPr>
              <a:t>tr</a:t>
            </a:r>
            <a:r>
              <a:rPr sz="3700" spc="55" dirty="0">
                <a:solidFill>
                  <a:srgbClr val="AF1632"/>
                </a:solidFill>
                <a:latin typeface="Trebuchet MS"/>
                <a:cs typeface="Trebuchet MS"/>
              </a:rPr>
              <a:t>y</a:t>
            </a:r>
            <a:r>
              <a:rPr sz="3700" spc="-5" dirty="0">
                <a:solidFill>
                  <a:srgbClr val="AF1632"/>
                </a:solidFill>
                <a:latin typeface="Trebuchet MS"/>
                <a:cs typeface="Trebuchet MS"/>
              </a:rPr>
              <a:t> </a:t>
            </a:r>
            <a:r>
              <a:rPr sz="3700" spc="245" dirty="0">
                <a:latin typeface="Trebuchet MS"/>
                <a:cs typeface="Trebuchet MS"/>
              </a:rPr>
              <a:t>-</a:t>
            </a:r>
            <a:r>
              <a:rPr sz="3700" spc="-10" dirty="0">
                <a:latin typeface="Trebuchet MS"/>
                <a:cs typeface="Trebuchet MS"/>
              </a:rPr>
              <a:t> tr</a:t>
            </a:r>
            <a:r>
              <a:rPr sz="3700" spc="-10" dirty="0">
                <a:solidFill>
                  <a:srgbClr val="129D1B"/>
                </a:solidFill>
                <a:latin typeface="Trebuchet MS"/>
                <a:cs typeface="Trebuchet MS"/>
              </a:rPr>
              <a:t>i</a:t>
            </a:r>
            <a:r>
              <a:rPr sz="3700" u="heavy" spc="-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ed</a:t>
            </a:r>
            <a:r>
              <a:rPr sz="3700" spc="120" dirty="0">
                <a:latin typeface="Trebuchet MS"/>
                <a:cs typeface="Trebuchet MS"/>
              </a:rPr>
              <a:t> stop</a:t>
            </a:r>
            <a:r>
              <a:rPr sz="3700" spc="-10" dirty="0">
                <a:latin typeface="Trebuchet MS"/>
                <a:cs typeface="Trebuchet MS"/>
              </a:rPr>
              <a:t> </a:t>
            </a:r>
            <a:r>
              <a:rPr sz="3700" spc="245" dirty="0">
                <a:latin typeface="Trebuchet MS"/>
                <a:cs typeface="Trebuchet MS"/>
              </a:rPr>
              <a:t>-</a:t>
            </a:r>
            <a:r>
              <a:rPr sz="3700" spc="-10" dirty="0">
                <a:latin typeface="Trebuchet MS"/>
                <a:cs typeface="Trebuchet MS"/>
              </a:rPr>
              <a:t> </a:t>
            </a:r>
            <a:r>
              <a:rPr sz="3700" spc="45" dirty="0">
                <a:latin typeface="Trebuchet MS"/>
                <a:cs typeface="Trebuchet MS"/>
              </a:rPr>
              <a:t>sto</a:t>
            </a:r>
            <a:r>
              <a:rPr sz="3700" spc="45" dirty="0">
                <a:solidFill>
                  <a:srgbClr val="009853"/>
                </a:solidFill>
                <a:latin typeface="Trebuchet MS"/>
                <a:cs typeface="Trebuchet MS"/>
              </a:rPr>
              <a:t>pp</a:t>
            </a:r>
            <a:r>
              <a:rPr sz="3700" spc="45" dirty="0">
                <a:latin typeface="Trebuchet MS"/>
                <a:cs typeface="Trebuchet MS"/>
              </a:rPr>
              <a:t>ed</a:t>
            </a:r>
            <a:endParaRPr sz="37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617565" y="887762"/>
            <a:ext cx="3916045" cy="1640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600" spc="240" dirty="0"/>
              <a:t>VERBS</a:t>
            </a:r>
            <a:endParaRPr sz="10600"/>
          </a:p>
        </p:txBody>
      </p:sp>
      <p:sp>
        <p:nvSpPr>
          <p:cNvPr id="6" name="object 6"/>
          <p:cNvSpPr txBox="1"/>
          <p:nvPr/>
        </p:nvSpPr>
        <p:spPr>
          <a:xfrm>
            <a:off x="3219218" y="3282224"/>
            <a:ext cx="434149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spc="385" dirty="0">
                <a:latin typeface="Trebuchet MS"/>
                <a:cs typeface="Trebuchet MS"/>
              </a:rPr>
              <a:t>REGULAR</a:t>
            </a:r>
            <a:endParaRPr sz="75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72871" y="3282224"/>
            <a:ext cx="5342890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spc="484" dirty="0">
                <a:latin typeface="Trebuchet MS"/>
                <a:cs typeface="Trebuchet MS"/>
              </a:rPr>
              <a:t>IRREGULAR</a:t>
            </a:r>
            <a:endParaRPr sz="75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654649" y="2493577"/>
            <a:ext cx="1358900" cy="1026160"/>
          </a:xfrm>
          <a:custGeom>
            <a:avLst/>
            <a:gdLst/>
            <a:ahLst/>
            <a:cxnLst/>
            <a:rect l="l" t="t" r="r" b="b"/>
            <a:pathLst>
              <a:path w="1358900" h="1026160">
                <a:moveTo>
                  <a:pt x="787829" y="337816"/>
                </a:moveTo>
                <a:lnTo>
                  <a:pt x="1224075" y="21754"/>
                </a:lnTo>
                <a:lnTo>
                  <a:pt x="1245305" y="11146"/>
                </a:lnTo>
                <a:lnTo>
                  <a:pt x="1269220" y="3386"/>
                </a:lnTo>
                <a:lnTo>
                  <a:pt x="1294647" y="0"/>
                </a:lnTo>
                <a:lnTo>
                  <a:pt x="1304575" y="39"/>
                </a:lnTo>
                <a:lnTo>
                  <a:pt x="1348809" y="14180"/>
                </a:lnTo>
                <a:lnTo>
                  <a:pt x="1358297" y="41090"/>
                </a:lnTo>
                <a:lnTo>
                  <a:pt x="1351994" y="57175"/>
                </a:lnTo>
                <a:lnTo>
                  <a:pt x="1320090" y="92868"/>
                </a:lnTo>
                <a:lnTo>
                  <a:pt x="1253539" y="145245"/>
                </a:lnTo>
                <a:lnTo>
                  <a:pt x="985313" y="350079"/>
                </a:lnTo>
                <a:lnTo>
                  <a:pt x="485706" y="741238"/>
                </a:lnTo>
                <a:lnTo>
                  <a:pt x="340921" y="859712"/>
                </a:lnTo>
                <a:lnTo>
                  <a:pt x="432976" y="875353"/>
                </a:lnTo>
                <a:lnTo>
                  <a:pt x="478234" y="883301"/>
                </a:lnTo>
                <a:lnTo>
                  <a:pt x="523156" y="891842"/>
                </a:lnTo>
                <a:lnTo>
                  <a:pt x="578698" y="911890"/>
                </a:lnTo>
                <a:lnTo>
                  <a:pt x="621902" y="952154"/>
                </a:lnTo>
                <a:lnTo>
                  <a:pt x="636727" y="991780"/>
                </a:lnTo>
                <a:lnTo>
                  <a:pt x="635643" y="1009224"/>
                </a:lnTo>
                <a:lnTo>
                  <a:pt x="628471" y="1020692"/>
                </a:lnTo>
                <a:lnTo>
                  <a:pt x="615758" y="1026003"/>
                </a:lnTo>
                <a:lnTo>
                  <a:pt x="598051" y="1024974"/>
                </a:lnTo>
                <a:lnTo>
                  <a:pt x="589460" y="1022960"/>
                </a:lnTo>
                <a:lnTo>
                  <a:pt x="580929" y="1020652"/>
                </a:lnTo>
                <a:lnTo>
                  <a:pt x="572440" y="1018163"/>
                </a:lnTo>
                <a:lnTo>
                  <a:pt x="563978" y="1015601"/>
                </a:lnTo>
                <a:lnTo>
                  <a:pt x="514121" y="1002302"/>
                </a:lnTo>
                <a:lnTo>
                  <a:pt x="464006" y="992303"/>
                </a:lnTo>
                <a:lnTo>
                  <a:pt x="413652" y="985327"/>
                </a:lnTo>
                <a:lnTo>
                  <a:pt x="363081" y="981098"/>
                </a:lnTo>
                <a:lnTo>
                  <a:pt x="312312" y="979338"/>
                </a:lnTo>
                <a:lnTo>
                  <a:pt x="261368" y="979771"/>
                </a:lnTo>
                <a:lnTo>
                  <a:pt x="210267" y="982121"/>
                </a:lnTo>
                <a:lnTo>
                  <a:pt x="159032" y="986112"/>
                </a:lnTo>
                <a:lnTo>
                  <a:pt x="144224" y="987153"/>
                </a:lnTo>
                <a:lnTo>
                  <a:pt x="129376" y="987748"/>
                </a:lnTo>
                <a:lnTo>
                  <a:pt x="114514" y="988195"/>
                </a:lnTo>
                <a:lnTo>
                  <a:pt x="99666" y="988791"/>
                </a:lnTo>
                <a:lnTo>
                  <a:pt x="93848" y="989089"/>
                </a:lnTo>
                <a:lnTo>
                  <a:pt x="87789" y="989509"/>
                </a:lnTo>
                <a:lnTo>
                  <a:pt x="82305" y="991317"/>
                </a:lnTo>
                <a:lnTo>
                  <a:pt x="49817" y="994992"/>
                </a:lnTo>
                <a:lnTo>
                  <a:pt x="23345" y="984633"/>
                </a:lnTo>
                <a:lnTo>
                  <a:pt x="5777" y="962352"/>
                </a:lnTo>
                <a:lnTo>
                  <a:pt x="0" y="930263"/>
                </a:lnTo>
                <a:lnTo>
                  <a:pt x="707" y="925945"/>
                </a:lnTo>
                <a:lnTo>
                  <a:pt x="342663" y="678196"/>
                </a:lnTo>
                <a:lnTo>
                  <a:pt x="350299" y="672345"/>
                </a:lnTo>
                <a:lnTo>
                  <a:pt x="351151" y="671728"/>
                </a:lnTo>
                <a:lnTo>
                  <a:pt x="549594" y="516767"/>
                </a:lnTo>
                <a:lnTo>
                  <a:pt x="787829" y="337816"/>
                </a:lnTo>
                <a:close/>
              </a:path>
              <a:path w="1358900" h="1026160">
                <a:moveTo>
                  <a:pt x="248466" y="416700"/>
                </a:moveTo>
                <a:lnTo>
                  <a:pt x="264024" y="407178"/>
                </a:lnTo>
                <a:lnTo>
                  <a:pt x="283197" y="403568"/>
                </a:lnTo>
                <a:lnTo>
                  <a:pt x="309668" y="408270"/>
                </a:lnTo>
                <a:lnTo>
                  <a:pt x="331075" y="422097"/>
                </a:lnTo>
                <a:lnTo>
                  <a:pt x="345469" y="443168"/>
                </a:lnTo>
                <a:lnTo>
                  <a:pt x="350902" y="469598"/>
                </a:lnTo>
                <a:lnTo>
                  <a:pt x="348581" y="523960"/>
                </a:lnTo>
                <a:lnTo>
                  <a:pt x="341117" y="577487"/>
                </a:lnTo>
                <a:lnTo>
                  <a:pt x="329494" y="630339"/>
                </a:lnTo>
                <a:lnTo>
                  <a:pt x="314696" y="682673"/>
                </a:lnTo>
                <a:lnTo>
                  <a:pt x="310347" y="695619"/>
                </a:lnTo>
                <a:lnTo>
                  <a:pt x="307826" y="703116"/>
                </a:lnTo>
                <a:lnTo>
                  <a:pt x="331454" y="686317"/>
                </a:lnTo>
                <a:lnTo>
                  <a:pt x="707" y="925945"/>
                </a:lnTo>
                <a:lnTo>
                  <a:pt x="2207" y="916792"/>
                </a:lnTo>
                <a:lnTo>
                  <a:pt x="7501" y="904967"/>
                </a:lnTo>
                <a:lnTo>
                  <a:pt x="15154" y="894417"/>
                </a:lnTo>
                <a:lnTo>
                  <a:pt x="24439" y="884769"/>
                </a:lnTo>
                <a:lnTo>
                  <a:pt x="59968" y="849449"/>
                </a:lnTo>
                <a:lnTo>
                  <a:pt x="93420" y="812481"/>
                </a:lnTo>
                <a:lnTo>
                  <a:pt x="124584" y="773715"/>
                </a:lnTo>
                <a:lnTo>
                  <a:pt x="153248" y="733002"/>
                </a:lnTo>
                <a:lnTo>
                  <a:pt x="179202" y="690193"/>
                </a:lnTo>
                <a:lnTo>
                  <a:pt x="199109" y="650040"/>
                </a:lnTo>
                <a:lnTo>
                  <a:pt x="214295" y="608470"/>
                </a:lnTo>
                <a:lnTo>
                  <a:pt x="224145" y="565337"/>
                </a:lnTo>
                <a:lnTo>
                  <a:pt x="228042" y="520496"/>
                </a:lnTo>
                <a:lnTo>
                  <a:pt x="228609" y="502848"/>
                </a:lnTo>
                <a:lnTo>
                  <a:pt x="229659" y="485203"/>
                </a:lnTo>
                <a:lnTo>
                  <a:pt x="231028" y="467569"/>
                </a:lnTo>
                <a:lnTo>
                  <a:pt x="232552" y="449952"/>
                </a:lnTo>
                <a:lnTo>
                  <a:pt x="237611" y="431252"/>
                </a:lnTo>
                <a:lnTo>
                  <a:pt x="248466" y="416700"/>
                </a:lnTo>
                <a:close/>
              </a:path>
              <a:path w="1358900" h="1026160">
                <a:moveTo>
                  <a:pt x="1201410" y="36326"/>
                </a:moveTo>
                <a:lnTo>
                  <a:pt x="1226845" y="19747"/>
                </a:lnTo>
                <a:lnTo>
                  <a:pt x="1012963" y="174706"/>
                </a:lnTo>
                <a:lnTo>
                  <a:pt x="1201410" y="36326"/>
                </a:lnTo>
                <a:close/>
              </a:path>
              <a:path w="1358900" h="1026160">
                <a:moveTo>
                  <a:pt x="908614" y="249533"/>
                </a:moveTo>
                <a:lnTo>
                  <a:pt x="1062464" y="138842"/>
                </a:lnTo>
                <a:lnTo>
                  <a:pt x="774562" y="347428"/>
                </a:lnTo>
                <a:lnTo>
                  <a:pt x="908614" y="249533"/>
                </a:lnTo>
                <a:close/>
              </a:path>
            </a:pathLst>
          </a:custGeom>
          <a:solidFill>
            <a:srgbClr val="E425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829557" y="4817230"/>
            <a:ext cx="3229610" cy="3454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52000"/>
              </a:lnSpc>
              <a:spcBef>
                <a:spcPts val="100"/>
              </a:spcBef>
            </a:pPr>
            <a:r>
              <a:rPr sz="3700" dirty="0">
                <a:latin typeface="Trebuchet MS"/>
                <a:cs typeface="Trebuchet MS"/>
              </a:rPr>
              <a:t>be</a:t>
            </a:r>
            <a:r>
              <a:rPr sz="3700" spc="-45" dirty="0">
                <a:latin typeface="Trebuchet MS"/>
                <a:cs typeface="Trebuchet MS"/>
              </a:rPr>
              <a:t> </a:t>
            </a:r>
            <a:r>
              <a:rPr sz="3700" spc="245" dirty="0">
                <a:latin typeface="Trebuchet MS"/>
                <a:cs typeface="Trebuchet MS"/>
              </a:rPr>
              <a:t>-</a:t>
            </a:r>
            <a:r>
              <a:rPr sz="3700" spc="-40" dirty="0">
                <a:latin typeface="Trebuchet MS"/>
                <a:cs typeface="Trebuchet MS"/>
              </a:rPr>
              <a:t> </a:t>
            </a:r>
            <a:r>
              <a:rPr sz="3700" spc="100" dirty="0">
                <a:latin typeface="Trebuchet MS"/>
                <a:cs typeface="Trebuchet MS"/>
              </a:rPr>
              <a:t>was/were </a:t>
            </a:r>
            <a:r>
              <a:rPr sz="3700" dirty="0">
                <a:latin typeface="Trebuchet MS"/>
                <a:cs typeface="Trebuchet MS"/>
              </a:rPr>
              <a:t>do</a:t>
            </a:r>
            <a:r>
              <a:rPr sz="3700" spc="15" dirty="0">
                <a:latin typeface="Trebuchet MS"/>
                <a:cs typeface="Trebuchet MS"/>
              </a:rPr>
              <a:t> </a:t>
            </a:r>
            <a:r>
              <a:rPr sz="3700" spc="245" dirty="0">
                <a:latin typeface="Trebuchet MS"/>
                <a:cs typeface="Trebuchet MS"/>
              </a:rPr>
              <a:t>-</a:t>
            </a:r>
            <a:r>
              <a:rPr sz="3700" spc="15" dirty="0">
                <a:latin typeface="Trebuchet MS"/>
                <a:cs typeface="Trebuchet MS"/>
              </a:rPr>
              <a:t> </a:t>
            </a:r>
            <a:r>
              <a:rPr sz="3700" spc="-25" dirty="0">
                <a:latin typeface="Trebuchet MS"/>
                <a:cs typeface="Trebuchet MS"/>
              </a:rPr>
              <a:t>did</a:t>
            </a:r>
            <a:endParaRPr sz="3700">
              <a:latin typeface="Trebuchet MS"/>
              <a:cs typeface="Trebuchet MS"/>
            </a:endParaRPr>
          </a:p>
          <a:p>
            <a:pPr marL="182245" marR="174625" algn="ctr">
              <a:lnSpc>
                <a:spcPct val="152000"/>
              </a:lnSpc>
            </a:pPr>
            <a:r>
              <a:rPr sz="3700" dirty="0">
                <a:latin typeface="Trebuchet MS"/>
                <a:cs typeface="Trebuchet MS"/>
              </a:rPr>
              <a:t>write</a:t>
            </a:r>
            <a:r>
              <a:rPr sz="3700" spc="20" dirty="0">
                <a:latin typeface="Trebuchet MS"/>
                <a:cs typeface="Trebuchet MS"/>
              </a:rPr>
              <a:t> </a:t>
            </a:r>
            <a:r>
              <a:rPr sz="3700" spc="245" dirty="0">
                <a:latin typeface="Trebuchet MS"/>
                <a:cs typeface="Trebuchet MS"/>
              </a:rPr>
              <a:t>-</a:t>
            </a:r>
            <a:r>
              <a:rPr sz="3700" spc="20" dirty="0">
                <a:latin typeface="Trebuchet MS"/>
                <a:cs typeface="Trebuchet MS"/>
              </a:rPr>
              <a:t> </a:t>
            </a:r>
            <a:r>
              <a:rPr sz="3700" spc="-20" dirty="0">
                <a:latin typeface="Trebuchet MS"/>
                <a:cs typeface="Trebuchet MS"/>
              </a:rPr>
              <a:t>wrote </a:t>
            </a:r>
            <a:r>
              <a:rPr sz="3700" dirty="0">
                <a:latin typeface="Trebuchet MS"/>
                <a:cs typeface="Trebuchet MS"/>
              </a:rPr>
              <a:t>read</a:t>
            </a:r>
            <a:r>
              <a:rPr sz="3700" spc="-25" dirty="0">
                <a:latin typeface="Trebuchet MS"/>
                <a:cs typeface="Trebuchet MS"/>
              </a:rPr>
              <a:t> </a:t>
            </a:r>
            <a:r>
              <a:rPr sz="3700" spc="245" dirty="0">
                <a:latin typeface="Trebuchet MS"/>
                <a:cs typeface="Trebuchet MS"/>
              </a:rPr>
              <a:t>-</a:t>
            </a:r>
            <a:r>
              <a:rPr sz="3700" spc="-20" dirty="0">
                <a:latin typeface="Trebuchet MS"/>
                <a:cs typeface="Trebuchet MS"/>
              </a:rPr>
              <a:t> read</a:t>
            </a:r>
            <a:endParaRPr sz="370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117</Words>
  <Application>Microsoft Office PowerPoint</Application>
  <PresentationFormat>Произвольный</PresentationFormat>
  <Paragraphs>28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Forte</vt:lpstr>
      <vt:lpstr>Tahoma</vt:lpstr>
      <vt:lpstr>Trebuchet MS</vt:lpstr>
      <vt:lpstr>Office Theme</vt:lpstr>
      <vt:lpstr>Past Simple</vt:lpstr>
      <vt:lpstr>past Simple</vt:lpstr>
      <vt:lpstr>Affirmative</vt:lpstr>
      <vt:lpstr>NEGATIVE</vt:lpstr>
      <vt:lpstr>INTERROGATIVE Did+ +</vt:lpstr>
      <vt:lpstr>VERBS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Punctuation</dc:title>
  <dc:creator>Annal</dc:creator>
  <cp:keywords>DAGmeRTGSQA,BAGmeWbJ3H4,0</cp:keywords>
  <cp:lastModifiedBy>LingKab</cp:lastModifiedBy>
  <cp:revision>1</cp:revision>
  <dcterms:created xsi:type="dcterms:W3CDTF">2025-05-21T04:57:55Z</dcterms:created>
  <dcterms:modified xsi:type="dcterms:W3CDTF">2025-05-21T05:02:44Z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2025-05-04T00:00:00Z</vt:filetime>
  </property>
  <property fmtid="{D5CDD505-2E9C-101B-9397-08002B2CF9AE}" pid="3" name="Creator">
    <vt:lpwstr>Canva</vt:lpwstr>
  </property>
  <property fmtid="{D5CDD505-2E9C-101B-9397-08002B2CF9AE}" pid="4" name="LastSaved">
    <vt:filetime>2025-05-21T00:00:00Z</vt:filetime>
  </property>
  <property fmtid="{D5CDD505-2E9C-101B-9397-08002B2CF9AE}" pid="5" name="Producer">
    <vt:lpwstr>Canva</vt:lpwstr>
  </property>
</Properties>
</file>