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75" r:id="rId5"/>
    <p:sldId id="273" r:id="rId6"/>
    <p:sldId id="276" r:id="rId7"/>
    <p:sldId id="277" r:id="rId8"/>
    <p:sldId id="278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11BDC1-CF36-49EB-88AB-3BDAF762BB9D}">
          <p14:sldIdLst>
            <p14:sldId id="256"/>
            <p14:sldId id="257"/>
            <p14:sldId id="275"/>
            <p14:sldId id="273"/>
            <p14:sldId id="276"/>
            <p14:sldId id="277"/>
            <p14:sldId id="278"/>
            <p14:sldId id="263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31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47E0AC56-E412-4340-92AE-863E35A5330D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3099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2D4DDC4-97F9-4190-8580-30807BAFBCC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8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5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9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2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0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3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6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B4B0E3-5871-45E4-946A-68EDCDAE38AF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EEB62-58AA-4E32-88D8-3B5A1D211E5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2F6D07-4157-4514-8F42-B84621D96A1E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3E0570-3CED-47DF-82B7-731F15B2FF2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C836AA9-B61A-4C3C-94EB-CA835383A2D5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EBEAB8-DB50-4C5A-8C1B-7C8C5F3C440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800A63-6F62-445A-BEDA-CFE5452ADA68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FDB785-284C-4F5E-A49E-0CCDF6A94B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48B96C-D0D6-4C21-8BA0-B05C32F38400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3FA70-4B4B-4359-B5BE-1DA7CBBC808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C0060F9-86E2-464E-81F6-E4E3CB77483B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375EC5-CE2E-433B-9932-9AF77BA00AD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2EF67-E8AD-4708-9E07-356A6F3BBCE7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FB6BF-72DF-42EF-BB0D-5E172910F06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676D2B-5514-4CC1-BAF4-C1D405FD2F01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091BC3-2258-4388-86D6-5E4F825F715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E329051-DDC4-4AB0-BDDA-579625177DD2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E434CC-7E6D-45DC-9FF5-9B14DF8A91B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323B-A4F0-4F21-BF10-3DF05C2BBAC2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2E66FC-2499-41DD-A98F-547E789A462A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074D2-393F-49BD-A1B1-5A83EED44ED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C8B0F28-530B-4D3E-BAED-CE00A5A87739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12007-51FC-4258-9B0B-828702380F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921B5-D51C-4DE7-93BC-604DEC3B22BB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972614-CC43-41E3-B66D-5A87F2C9C16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0BEFF52-9B9E-4F04-935E-8CEAE5D10E32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276813-AE1C-4E5A-9F27-47A9B56C57F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E2AF02-E89E-4A70-8698-17769BF3A150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50D6B-3377-4822-BDDD-AB5CB37D90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80ADC1-AD58-4D14-AB08-625A66DAA069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F36163-AAC3-43DD-B20D-A8B78787697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45C548E-2CC9-4544-AE36-2397F89DEEBD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A941E6-B6AE-4CF1-9E33-C9E96C1453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DCCF58-E52F-46E5-9384-6C54070D3BA1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30FDA-2976-4C67-A7DF-1DDA49DFE43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14D199-2D49-4986-8CA8-7072F56B37D3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810FFB-CED3-4091-A715-A24C667466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607428-CEDD-4F4D-BE29-F0CE7532F899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05516-1E1C-4AE2-A333-B2F22D325C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C97374D-E428-4FD1-B705-D2E1E0C6C405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A22453-1B18-4F2D-80D1-5D1E3238048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DD2AB86-E608-44E9-8886-9637BFA5D93E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DA7FE-2A85-48C7-8546-F7A40B30DE1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6A9B4F4-1D3B-4523-966E-E8AA3344D5F9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5B044A7-E6E3-495B-8B7B-FDB248697A4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E3ADD02-81ED-491F-9A10-37B21E335B65}" type="datetime1">
              <a:rPr lang="ru-RU" smtClean="0"/>
              <a:pPr lvl="0"/>
              <a:t>05.04.2025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B4BD26F-AAA8-4E3E-9FB7-201A763CAF80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456068" y="1985881"/>
            <a:ext cx="5736960" cy="26196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ВЗАИМОДЕЙСТВИЕ С СЕМЬЯМИ ВОСПИТАННИКОВ ПО ВОПРОСУ ПАТРИОТИЧЕСКОГО ВОСПИТАНИЯ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800" b="0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05516-1E1C-4AE2-A333-B2F22D325C37}" type="slidenum">
              <a:rPr lang="ru-RU" smtClean="0"/>
              <a:pPr lvl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293096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 хорошее и плохое человек получает в семье».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6211669"/>
            <a:ext cx="529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Манькова И.А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br>
              <a:rPr lang="ru-RU" sz="3200"/>
            </a:br>
            <a:r>
              <a:rPr lang="ru-RU" sz="3200"/>
              <a:t>                                                                            Д.С.Лихачёв</a:t>
            </a:r>
            <a:br>
              <a:rPr lang="ru-RU" sz="3200"/>
            </a:br>
            <a:endParaRPr lang="ru-RU" sz="3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60648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3</a:t>
            </a:fld>
            <a:endParaRPr lang="ru-RU"/>
          </a:p>
        </p:txBody>
      </p:sp>
      <p:sp>
        <p:nvSpPr>
          <p:cNvPr id="6" name="AutoShape 2" descr="https://s1.showslide.ru/s_slide/edccf961fe24993bf354f7f43b2da713/0b9fdef4-f4fe-4fb3-beae-ef3e40b918b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18689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64327"/>
            <a:ext cx="7478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по данному вопросу способствует развитию эмоционального, бережного отношения к традициям и культуре своего народа, а также сохранению семейных связей.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патриотического воспитания дошкольников являются: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воспитание у ребенка любви и привязанности к своей семье, дому, детскому саду, улице, городу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бережного отношения к природе и всему живому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воспитание уважения к труду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интереса к русским традициям и промыслам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элементарных знаний о правах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расширение представлений о городах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знакомство детей с символами государства (герб, флаг, гимн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чувства ответственности и гордости за достижения страны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толерантности, чувства уважения к другим народам, их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val="35839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18689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1" y="1673547"/>
            <a:ext cx="7533969" cy="51743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1" y="322909"/>
            <a:ext cx="8534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каких видах детской деятельности решаются данные задачи:</a:t>
            </a:r>
          </a:p>
          <a:p>
            <a:endParaRPr lang="ru-RU" dirty="0"/>
          </a:p>
          <a:p>
            <a:r>
              <a:rPr lang="ru-RU" dirty="0"/>
              <a:t>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 взрослыми и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9130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18689"/>
            <a:ext cx="914364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4654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7990"/>
            <a:ext cx="868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 ДОУ должен работать таким образом, чтобы родитель смог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Достичь понимания того, что нельзя ребёнка сравнивать с другими детьми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сильные и слабые стороны развития ребёнка и учитывать 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Быть эмоциональной поддержкой ребёнку в формировании чувства патриотизма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родители стали активными помощниками воспитателей, в патриотическом воспитании детей необходимо вовлечь их в жизнь детского сада.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взаимодействия предполагает несколько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28" y="2150019"/>
            <a:ext cx="913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демонстрация родителям положительного образа ребенка, благодаря чему между родителями и воспитателями складываются доброжелательные отношения с установкой на сотрудничество. Значимость данного этапа определяется тем, что зачастую родители фиксируют свое внимание лишь на негативных проявлениях развития и поведения ребенка.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родителям дают практические знания по формированию патриотических чувств у ребенка. При этом используются различные формы и методы. Это могут быть общие родительские собрания, групповые тематические выставки детских работ, конкурсные программы, проекты и т. 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предполагает ознакомление педагога с проблемами семьи в вопросах патриотического воспитания ребенка. Здесь проявляется активность родителей, которые могут не только поделиться семейным опытом воспитания, рассказать об индивидуальных проявлениях ребенка, но и попросить совета у воспитателей по интересующим их проблемам.</a:t>
            </a:r>
          </a:p>
        </p:txBody>
      </p:sp>
    </p:spTree>
    <p:extLst>
      <p:ext uri="{BB962C8B-B14F-4D97-AF65-F5344CB8AC3E}">
        <p14:creationId xmlns:p14="http://schemas.microsoft.com/office/powerpoint/2010/main" val="33670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818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47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Нравственно- патриотическое воспитание дошкольников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Хочется верить, что проводимая работа по нравственно-патриотическому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8604-910C-4A9D-AC32-07898C9DF302}" type="slidenum">
              <a:rPr lang="ru-RU" smtClean="0"/>
              <a:pPr lvl="0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417</Words>
  <Application>Microsoft Office PowerPoint</Application>
  <PresentationFormat>Экран (4:3)</PresentationFormat>
  <Paragraphs>45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Обычный</vt:lpstr>
      <vt:lpstr>Обычный 1</vt:lpstr>
      <vt:lpstr>Презентация PowerPoint</vt:lpstr>
      <vt:lpstr>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                                                                             Д.С.Лихачёв </vt:lpstr>
      <vt:lpstr>  </vt:lpstr>
      <vt:lpstr>  </vt:lpstr>
      <vt:lpstr>  </vt:lpstr>
      <vt:lpstr>  </vt:lpstr>
      <vt:lpstr>  </vt:lpstr>
      <vt:lpstr>Презентация PowerPoint</vt:lpstr>
      <vt:lpstr>  «Нравственно- патриотическое воспитание дошкольников»  Хочется верить, что проводимая работа по нравственно-патриотическому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5565</cp:lastModifiedBy>
  <cp:revision>57</cp:revision>
  <dcterms:modified xsi:type="dcterms:W3CDTF">2025-04-05T05:20:05Z</dcterms:modified>
</cp:coreProperties>
</file>