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9E74-1A49-4C0F-A2A6-8A5DD672F5CF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9A562-BC74-4636-926E-0CD0471452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9E74-1A49-4C0F-A2A6-8A5DD672F5CF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9A562-BC74-4636-926E-0CD0471452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9E74-1A49-4C0F-A2A6-8A5DD672F5CF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9A562-BC74-4636-926E-0CD04714529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9E74-1A49-4C0F-A2A6-8A5DD672F5CF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9A562-BC74-4636-926E-0CD04714529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9E74-1A49-4C0F-A2A6-8A5DD672F5CF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9A562-BC74-4636-926E-0CD0471452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9E74-1A49-4C0F-A2A6-8A5DD672F5CF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9A562-BC74-4636-926E-0CD04714529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9E74-1A49-4C0F-A2A6-8A5DD672F5CF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9A562-BC74-4636-926E-0CD0471452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9E74-1A49-4C0F-A2A6-8A5DD672F5CF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9A562-BC74-4636-926E-0CD0471452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9E74-1A49-4C0F-A2A6-8A5DD672F5CF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9A562-BC74-4636-926E-0CD0471452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9E74-1A49-4C0F-A2A6-8A5DD672F5CF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9A562-BC74-4636-926E-0CD04714529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49E74-1A49-4C0F-A2A6-8A5DD672F5CF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9A562-BC74-4636-926E-0CD04714529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C649E74-1A49-4C0F-A2A6-8A5DD672F5CF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AA9A562-BC74-4636-926E-0CD04714529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332856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Роль физической культуры в жизни художника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97151"/>
            <a:ext cx="6400800" cy="232049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438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3284984"/>
            <a:ext cx="7408333" cy="2193693"/>
          </a:xfrm>
        </p:spPr>
        <p:txBody>
          <a:bodyPr/>
          <a:lstStyle/>
          <a:p>
            <a:r>
              <a:rPr lang="ru-RU" dirty="0" smtClean="0"/>
              <a:t>Встаньте прямо, ноги на ширине плеч;</a:t>
            </a:r>
          </a:p>
          <a:p>
            <a:r>
              <a:rPr lang="ru-RU" dirty="0" smtClean="0"/>
              <a:t>Поднимите руки перед собой и выпрямите, сцепите ладони в замок;</a:t>
            </a:r>
          </a:p>
          <a:p>
            <a:r>
              <a:rPr lang="ru-RU" dirty="0" smtClean="0"/>
              <a:t>Тянитесь вперед, растягивая спину (15-20 сек).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5. Растяжка мышц спины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292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780928"/>
            <a:ext cx="7408333" cy="345069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Встаньте прямо, ноги вместе. Сделайте небольшой шаг вперед правой ногой;</a:t>
            </a:r>
          </a:p>
          <a:p>
            <a:r>
              <a:rPr lang="ru-RU" dirty="0" smtClean="0"/>
              <a:t>Вес тела держите на левой ноге. Согните ее, а правую оставьте прямой;</a:t>
            </a:r>
          </a:p>
          <a:p>
            <a:r>
              <a:rPr lang="ru-RU" dirty="0" smtClean="0"/>
              <a:t>Наклонитесь вперед, левую руку положив на правое бедро;</a:t>
            </a:r>
          </a:p>
          <a:p>
            <a:r>
              <a:rPr lang="ru-RU" dirty="0" smtClean="0"/>
              <a:t>Правой рукой тянитесь к правой стопе;</a:t>
            </a:r>
          </a:p>
          <a:p>
            <a:r>
              <a:rPr lang="ru-RU" dirty="0" smtClean="0"/>
              <a:t>Держитесь в этом положении поочередно на каждую ногу (15-20 сек).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6. Растяжка подколенного сухожилия и икры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755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63385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Творческая работа </a:t>
            </a:r>
            <a:r>
              <a:rPr lang="ru-RU" dirty="0"/>
              <a:t>– это спорт для мозгов: в ходе творческих поисков и </a:t>
            </a:r>
            <a:r>
              <a:rPr lang="ru-RU" dirty="0" smtClean="0"/>
              <a:t>процесса создания произведения искусства </a:t>
            </a:r>
            <a:r>
              <a:rPr lang="ru-RU" dirty="0"/>
              <a:t>«интеллектуальные мышцы» </a:t>
            </a:r>
            <a:r>
              <a:rPr lang="ru-RU" dirty="0" smtClean="0"/>
              <a:t>тренируются в полную силу. </a:t>
            </a:r>
            <a:r>
              <a:rPr lang="ru-RU" dirty="0"/>
              <a:t>Но для хорошего творческого тонуса интеллектуального спорта может быть недостаточно – необходим еще и физический спорт. </a:t>
            </a:r>
            <a:r>
              <a:rPr lang="ru-RU" dirty="0" smtClean="0"/>
              <a:t>Так же необходимо </a:t>
            </a:r>
            <a:r>
              <a:rPr lang="ru-RU" dirty="0"/>
              <a:t>бороться с неприятными последствиями малоподвижного образа жизни, который вынужден вести художник, часто и долго просиживающий за мольбертом или с планшетом.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03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780928"/>
            <a:ext cx="7408333" cy="3168352"/>
          </a:xfrm>
        </p:spPr>
        <p:txBody>
          <a:bodyPr>
            <a:normAutofit/>
          </a:bodyPr>
          <a:lstStyle/>
          <a:p>
            <a:r>
              <a:rPr lang="ru-RU" dirty="0" smtClean="0"/>
              <a:t>Проблемы с осанкой;</a:t>
            </a:r>
          </a:p>
          <a:p>
            <a:r>
              <a:rPr lang="ru-RU" dirty="0" smtClean="0"/>
              <a:t>Болевые ощущения в области шеи, плеч, спины;</a:t>
            </a:r>
          </a:p>
          <a:p>
            <a:r>
              <a:rPr lang="ru-RU" dirty="0" smtClean="0"/>
              <a:t>Плоскостопие;</a:t>
            </a:r>
          </a:p>
          <a:p>
            <a:r>
              <a:rPr lang="ru-RU" dirty="0" smtClean="0"/>
              <a:t>Деформация позвоночника, грудной клетки, таза;</a:t>
            </a:r>
          </a:p>
          <a:p>
            <a:r>
              <a:rPr lang="ru-RU" dirty="0" smtClean="0"/>
              <a:t>Мышечная слабость;</a:t>
            </a:r>
          </a:p>
          <a:p>
            <a:r>
              <a:rPr lang="ru-RU" dirty="0" smtClean="0"/>
              <a:t>Уменьшение работоспособности головного мозга;</a:t>
            </a:r>
          </a:p>
          <a:p>
            <a:r>
              <a:rPr lang="ru-RU" dirty="0" smtClean="0"/>
              <a:t>Нервозность.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Последствия сидячей работы: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523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780928"/>
            <a:ext cx="7408333" cy="3705861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Снижает риск возникновения заболеваний;</a:t>
            </a:r>
          </a:p>
          <a:p>
            <a:r>
              <a:rPr lang="ru-RU" dirty="0" smtClean="0"/>
              <a:t>Поддержание тонуса тела;</a:t>
            </a:r>
          </a:p>
          <a:p>
            <a:r>
              <a:rPr lang="ru-RU" dirty="0" smtClean="0"/>
              <a:t>Повышение иммунитета;</a:t>
            </a:r>
          </a:p>
          <a:p>
            <a:r>
              <a:rPr lang="ru-RU" dirty="0" smtClean="0"/>
              <a:t>Улучшение физической формы с эстетической точки зрения;</a:t>
            </a:r>
          </a:p>
          <a:p>
            <a:r>
              <a:rPr lang="ru-RU" dirty="0" smtClean="0"/>
              <a:t>Понимание анатомического строения мышц человека;</a:t>
            </a:r>
          </a:p>
          <a:p>
            <a:r>
              <a:rPr lang="ru-RU" dirty="0" smtClean="0"/>
              <a:t>Снятие стресса и возможность отвлечься;</a:t>
            </a:r>
          </a:p>
          <a:p>
            <a:r>
              <a:rPr lang="ru-RU" dirty="0" smtClean="0"/>
              <a:t>Источник вдохновения.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Плюсы занятия спортом: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48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924944"/>
            <a:ext cx="7408333" cy="3273813"/>
          </a:xfrm>
        </p:spPr>
        <p:txBody>
          <a:bodyPr/>
          <a:lstStyle/>
          <a:p>
            <a:r>
              <a:rPr lang="ru-RU" dirty="0" smtClean="0"/>
              <a:t>Оптимальная физическая активность может быть достигнута за счет ходьбы, бега, плаванья, танцы, подвижные виды спорта, гимнастические упражнения и т.д. К необходимой физической активности можно отнести комплекс простых упражнений, выполняемых во время рабочего перерыва. Они помогают ненадолго отвлечься от работы и снять напряжение мышц.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40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3501007"/>
            <a:ext cx="7408333" cy="2625155"/>
          </a:xfrm>
        </p:spPr>
        <p:txBody>
          <a:bodyPr/>
          <a:lstStyle/>
          <a:p>
            <a:r>
              <a:rPr lang="ru-RU" dirty="0" smtClean="0"/>
              <a:t>Встаньте прямо, смотрите вперед;</a:t>
            </a:r>
          </a:p>
          <a:p>
            <a:r>
              <a:rPr lang="ru-RU" dirty="0" smtClean="0"/>
              <a:t>Наклоняйте голову влево, потом вправо (15-20 сек);</a:t>
            </a:r>
          </a:p>
          <a:p>
            <a:r>
              <a:rPr lang="ru-RU" dirty="0" smtClean="0"/>
              <a:t>Можете в это время разминать кисти рук – вращения по часовой стрелке, потом против.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Наклоны головы в стороны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759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3501008"/>
            <a:ext cx="7408333" cy="1689637"/>
          </a:xfrm>
        </p:spPr>
        <p:txBody>
          <a:bodyPr/>
          <a:lstStyle/>
          <a:p>
            <a:r>
              <a:rPr lang="ru-RU" dirty="0" smtClean="0"/>
              <a:t>Встаньте прямо, положите руки на затылок;</a:t>
            </a:r>
          </a:p>
          <a:p>
            <a:r>
              <a:rPr lang="ru-RU" dirty="0" smtClean="0"/>
              <a:t>Наклоните голову вперед и осторожно слегка надавите на затылок (15-20 сек).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Наклоны головы вперед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941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924944"/>
            <a:ext cx="7408333" cy="3450696"/>
          </a:xfrm>
        </p:spPr>
        <p:txBody>
          <a:bodyPr/>
          <a:lstStyle/>
          <a:p>
            <a:r>
              <a:rPr lang="ru-RU" dirty="0" smtClean="0"/>
              <a:t>Встаньте прямо, ноги на ширине плеч;</a:t>
            </a:r>
          </a:p>
          <a:p>
            <a:r>
              <a:rPr lang="ru-RU" dirty="0" smtClean="0"/>
              <a:t>Распрямите правую руку, вытяните ее перед собой;</a:t>
            </a:r>
          </a:p>
          <a:p>
            <a:r>
              <a:rPr lang="ru-RU" dirty="0" smtClean="0"/>
              <a:t>Левой рукой прижмите локоть правой к груди;</a:t>
            </a:r>
          </a:p>
          <a:p>
            <a:r>
              <a:rPr lang="ru-RU" dirty="0" smtClean="0"/>
              <a:t>Согните левую руку в локте и уведите ее за затылок;</a:t>
            </a:r>
          </a:p>
          <a:p>
            <a:r>
              <a:rPr lang="ru-RU" dirty="0" smtClean="0"/>
              <a:t>Держите руки в таком положении поочередно (15-20 сек).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Растяжка плечевого сустава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582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3501008"/>
            <a:ext cx="7408333" cy="2553147"/>
          </a:xfrm>
        </p:spPr>
        <p:txBody>
          <a:bodyPr/>
          <a:lstStyle/>
          <a:p>
            <a:r>
              <a:rPr lang="ru-RU" dirty="0" smtClean="0"/>
              <a:t>Встаньте прямо, ноги на ширине плеч;</a:t>
            </a:r>
          </a:p>
          <a:p>
            <a:r>
              <a:rPr lang="ru-RU" dirty="0" smtClean="0"/>
              <a:t>Поднимите руки и разведите в стороны;</a:t>
            </a:r>
          </a:p>
          <a:p>
            <a:r>
              <a:rPr lang="ru-RU" dirty="0" smtClean="0"/>
              <a:t>Сведите лопатки, отводя руки назад (15-20 сек).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 Растяжка грудных мышц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781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4615</TotalTime>
  <Words>447</Words>
  <Application>Microsoft Office PowerPoint</Application>
  <PresentationFormat>Экран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Роль физической культуры в жизни художника</vt:lpstr>
      <vt:lpstr>Презентация PowerPoint</vt:lpstr>
      <vt:lpstr>Последствия сидячей работы:</vt:lpstr>
      <vt:lpstr>Плюсы занятия спортом:</vt:lpstr>
      <vt:lpstr>Презентация PowerPoint</vt:lpstr>
      <vt:lpstr>1. Наклоны головы в стороны</vt:lpstr>
      <vt:lpstr>2. Наклоны головы вперед</vt:lpstr>
      <vt:lpstr>3. Растяжка плечевого сустава</vt:lpstr>
      <vt:lpstr>4. Растяжка грудных мышц</vt:lpstr>
      <vt:lpstr>5. Растяжка мышц спины</vt:lpstr>
      <vt:lpstr>6. Растяжка подколенного сухожилия и икры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физической культуры в жизни художника</dc:title>
  <dc:creator>Виктория</dc:creator>
  <cp:lastModifiedBy>Виктория</cp:lastModifiedBy>
  <cp:revision>9</cp:revision>
  <dcterms:created xsi:type="dcterms:W3CDTF">2025-05-13T14:48:29Z</dcterms:created>
  <dcterms:modified xsi:type="dcterms:W3CDTF">2025-05-16T19:44:04Z</dcterms:modified>
</cp:coreProperties>
</file>