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5F927"/>
    <a:srgbClr val="FF0066"/>
    <a:srgbClr val="0000FF"/>
    <a:srgbClr val="BC2414"/>
    <a:srgbClr val="AB2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728192"/>
          </a:xfrm>
        </p:spPr>
        <p:txBody>
          <a:bodyPr>
            <a:normAutofit/>
          </a:bodyPr>
          <a:lstStyle/>
          <a:p>
            <a:r>
              <a:rPr lang="ru-RU" sz="4400" i="1" dirty="0">
                <a:solidFill>
                  <a:srgbClr val="0000FF"/>
                </a:solidFill>
              </a:rPr>
              <a:t>Средства развития речи в средней группе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24936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540349" y="1844824"/>
            <a:ext cx="6055987" cy="4246837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3300"/>
                </a:solidFill>
              </a:rPr>
              <a:t>«Развить в детях дар слова – значит почти то же самое, что развить в них логичность мышления…»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43904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Театрализованная деятельность</a:t>
            </a:r>
          </a:p>
        </p:txBody>
      </p:sp>
      <p:pic>
        <p:nvPicPr>
          <p:cNvPr id="5122" name="Picture 2" descr="C:\Users\1\Desktop\Новая папка (5)\20210331_0033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2120"/>
          <a:stretch/>
        </p:blipFill>
        <p:spPr bwMode="auto">
          <a:xfrm>
            <a:off x="107504" y="1628800"/>
            <a:ext cx="4664808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Новая папка (5)\20210331_0656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2638"/>
          <a:stretch/>
        </p:blipFill>
        <p:spPr bwMode="auto">
          <a:xfrm>
            <a:off x="4843670" y="1628800"/>
            <a:ext cx="4192825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8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 (5)\20210331_163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" y="1119467"/>
            <a:ext cx="468853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Новая папка (5)\20210331_181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11717" r="2860" b="12929"/>
          <a:stretch/>
        </p:blipFill>
        <p:spPr bwMode="auto">
          <a:xfrm>
            <a:off x="4932040" y="1119467"/>
            <a:ext cx="4104456" cy="48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1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Новая папка (5)\20210331_183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67944" cy="54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Игры-драматизации</a:t>
            </a:r>
            <a:endParaRPr lang="ru-RU" sz="3600" dirty="0"/>
          </a:p>
        </p:txBody>
      </p:sp>
      <p:pic>
        <p:nvPicPr>
          <p:cNvPr id="9218" name="Picture 2" descr="C:\Users\1\Downloads\20210326_184003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10673"/>
          <a:stretch/>
        </p:blipFill>
        <p:spPr bwMode="auto">
          <a:xfrm>
            <a:off x="191344" y="1177815"/>
            <a:ext cx="459451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0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Тетради  на  печатной  основе</a:t>
            </a:r>
            <a:endParaRPr lang="ru-RU" sz="3600" dirty="0"/>
          </a:p>
        </p:txBody>
      </p:sp>
      <p:pic>
        <p:nvPicPr>
          <p:cNvPr id="1026" name="Picture 2" descr="C:\Users\1\Desktop\Новая папка (5)\20210331_145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 bwMode="auto">
          <a:xfrm>
            <a:off x="213583" y="2276872"/>
            <a:ext cx="4778884" cy="35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5)\20210330_233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16424" cy="52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Развитие  мелкой  моторики  рук</a:t>
            </a:r>
            <a:endParaRPr lang="ru-RU" sz="3600" dirty="0"/>
          </a:p>
        </p:txBody>
      </p:sp>
      <p:pic>
        <p:nvPicPr>
          <p:cNvPr id="7170" name="Picture 2" descr="C:\Users\1\Desktop\Новая папка (5)\20210331_154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 bwMode="auto">
          <a:xfrm>
            <a:off x="107504" y="1723969"/>
            <a:ext cx="492901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овая папка (5)\20210331_00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50" y="1484784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 (5)\20210331_155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379065" cy="55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0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\Desktop\Новая папка (5)\20210331_180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 bwMode="auto">
          <a:xfrm>
            <a:off x="90914" y="2291274"/>
            <a:ext cx="4985142" cy="45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1\Desktop\Новая папка (5)\20210331_1759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" b="21818"/>
          <a:stretch/>
        </p:blipFill>
        <p:spPr bwMode="auto">
          <a:xfrm>
            <a:off x="5076056" y="1"/>
            <a:ext cx="4039166" cy="4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5691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0258" y="2820133"/>
            <a:ext cx="3648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rgbClr val="E5F927"/>
                </a:solidFill>
              </a:rPr>
              <a:t>Презентацию  выполнила  учитель-логопед</a:t>
            </a:r>
          </a:p>
          <a:p>
            <a:pPr algn="r"/>
            <a:r>
              <a:rPr lang="ru-RU" sz="2800" b="1" i="1" dirty="0">
                <a:solidFill>
                  <a:srgbClr val="E5F927"/>
                </a:solidFill>
              </a:rPr>
              <a:t>Конева  Е. 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221" y="594928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</a:rPr>
              <a:t>2025  год</a:t>
            </a:r>
          </a:p>
        </p:txBody>
      </p:sp>
    </p:spTree>
    <p:extLst>
      <p:ext uri="{BB962C8B-B14F-4D97-AF65-F5344CB8AC3E}">
        <p14:creationId xmlns:p14="http://schemas.microsoft.com/office/powerpoint/2010/main" val="7381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5801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Дидактические игры ( словесные и настольные)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" y="1696777"/>
            <a:ext cx="4329868" cy="497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3232"/>
            <a:ext cx="3888433" cy="491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8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0" y="620688"/>
            <a:ext cx="416725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16629"/>
          <a:stretch/>
        </p:blipFill>
        <p:spPr bwMode="auto">
          <a:xfrm>
            <a:off x="4716016" y="620688"/>
            <a:ext cx="42471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2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" y="747370"/>
            <a:ext cx="4855912" cy="58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960440" cy="58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38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03340" cy="633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92489" cy="633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Составление рассказов по сюжетным картинам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1" y="1484784"/>
            <a:ext cx="39219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\Desktop\Новая папка (5)\20210330_235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10932"/>
            <a:ext cx="435199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3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Новая папка (5)\20210330_234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0" y="260648"/>
            <a:ext cx="8764258" cy="6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Чтение  художественной  литературы</a:t>
            </a:r>
            <a:endParaRPr lang="ru-RU" sz="3600" dirty="0"/>
          </a:p>
        </p:txBody>
      </p:sp>
      <p:pic>
        <p:nvPicPr>
          <p:cNvPr id="2050" name="Picture 2" descr="C:\Users\1\Desktop\Новая папка (5)\20210331_161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"/>
          <a:stretch/>
        </p:blipFill>
        <p:spPr bwMode="auto">
          <a:xfrm>
            <a:off x="14745" y="1601924"/>
            <a:ext cx="5255689" cy="47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Новая папка (5)\20210330_234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55" y="1601924"/>
            <a:ext cx="3729722" cy="47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0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 (5)\20210331_16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714"/>
            <a:ext cx="8519706" cy="6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5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92D050"/>
      </a:dk1>
      <a:lt1>
        <a:srgbClr val="92D050"/>
      </a:lt1>
      <a:dk2>
        <a:srgbClr val="92D050"/>
      </a:dk2>
      <a:lt2>
        <a:srgbClr val="92D0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67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Средства развития речи в средней группе </vt:lpstr>
      <vt:lpstr>Дидактические игры ( словесные и настольные)</vt:lpstr>
      <vt:lpstr>Презентация PowerPoint</vt:lpstr>
      <vt:lpstr>Презентация PowerPoint</vt:lpstr>
      <vt:lpstr>Презентация PowerPoint</vt:lpstr>
      <vt:lpstr>Составление рассказов по сюжетным картинам</vt:lpstr>
      <vt:lpstr>Презентация PowerPoint</vt:lpstr>
      <vt:lpstr>Чтение  художественной  литературы</vt:lpstr>
      <vt:lpstr>Презентация PowerPoint</vt:lpstr>
      <vt:lpstr>Театрализованная деятельность</vt:lpstr>
      <vt:lpstr>Презентация PowerPoint</vt:lpstr>
      <vt:lpstr>Игры-драматизации</vt:lpstr>
      <vt:lpstr>Тетради  на  печатной  основе</vt:lpstr>
      <vt:lpstr>Развитие  мелкой  моторики  рук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Л.М.</dc:creator>
  <cp:lastModifiedBy>1</cp:lastModifiedBy>
  <cp:revision>46</cp:revision>
  <dcterms:created xsi:type="dcterms:W3CDTF">2021-04-03T01:47:54Z</dcterms:created>
  <dcterms:modified xsi:type="dcterms:W3CDTF">2025-05-25T10:58:52Z</dcterms:modified>
</cp:coreProperties>
</file>