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image" Target="../media/image-1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Влияние физики на мир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в транспорте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Аэродинамика улучшает эффективность автомобилей и самолетов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Электрические двигатели основаны на принципах электромагнетизма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Навигационные системы используют спутниковые технологии и физику волн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Магнитная левитация позволяет создавать высокоскоростные поезда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Исследования в области материаловедения повышают безопасность транспорта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в космосе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Законы небесной механики позволяют запускать спутники и космические аппараты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Телескопы и радиотелескопы расширяют наши знания о Вселенной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Космические технологии используют принципы термодинамики и гравитации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Исследования в области астрофизики помогают понять происхождение Вселенной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ракетных двигателей основано на законах сохранения импульса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в повседневной жизни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Электричество обеспечивает работу бытовых приборов и освещение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Тепловые процессы используются в кулинарии и отоплении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Акустика объясняет распространение звука в музыке и коммуникациях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Оптика лежит в основе очков, камер и других оптических приборов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Механика помогает в проектировании зданий и инфраструктуры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и экология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Исследования климата основаны на физических моделях атмосферы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Альтернативные источники энергии снижают загрязнение окружающей среды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Физические методы используются для очистки воды и воздуха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Изучение радиоактивности помогает в утилизации отходов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Биофизика исследует влияние физических факторов на экосистемы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в образовании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Физические эксперименты развивают критическое мышление и аналитические навыки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Изучение физики формирует научное мировоззрение у студентов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Лабораторные работы помогают понять теоретические концепции на практике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является основой для многих инженерных и технических специальностей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Современные образовательные технологии используют физические принципы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и инновации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Квантовые компьютеры могут революционизировать вычислительные технологии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Исследования в области гравитации открывают новые возможности для науки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нанотехнологий создает материалы с уникальными свойствами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плазмы используется в термоядерных реакторах и новых источниках энергии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Изучение темной материи и энергии расширяет границы познания Вселенной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и будущее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искусственного интеллекта основано на физических принципах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Космические исследования открывают новые горизонты для человечества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Альтернативные источники энергии могут решить глобальные энергетические проблемы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Биотехнологии используют физические методы для создания новых лекарств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продолжает вдохновлять на новые открытия и изобретения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06324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является фундаментальной наукой, которая лежит в основе многих технологических и научных достижений. Она объясняет законы природы, формирует наше понимание Вселенной и способствует развитию инноваций. В этой презентации рассмотрим, как физика влияет на различные сферы жизни, от медицины до энергетики, и какую роль она играет в современном мире.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Заключение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играет ключевую роль в развитии современного мира, влияя на технологии, медицину, энергетику и многие другие сферы. Она не только объясняет фундаментальные законы природы, но и стимулирует инновации, улучшая качество жизни. Понимание физических принципов помогает решать глобальные проблемы и открывает новые возможности для будущих поколений. Таким образом, физика остается одной из самых важных и перспективных наук.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Основные направления физики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Механика изучает движение тел и взаимодействие сил в природе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Термодинамика объясняет законы тепловых процессов и энергии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Электродинамика исследует электрические и магнитные явления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Квантовая физика раскрывает поведение частиц на микроуровне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Астрофизика помогает понять строение и эволюцию Вселенной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Влияние физики на технологии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полупроводников привело к созданию современных компьютеров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Лазерные технологии используются в медицине, связи и промышленности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Ядерная физика лежит в основе атомной энергетики и радиологии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Оптоволоконные системы обеспечивают высокоскоростной интернет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Нанотехнологии позволяют создавать материалы с уникальными свойствами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в медицине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Рентгеновские лучи и МРТ используются для диагностики заболеваний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Лазерная хирургия обеспечивает точное и малоинвазивное лечение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Радиотерапия применяется для борьбы с онкологическими заболеваниями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Ультразвуковые исследования помогают в диагностике и мониторинге здоровья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Биофизика изучает физические процессы в живых организмах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 и энергетика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Солнечные панели преобразуют световую энергию в электрическую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Ветряные турбины используют законы аэродинамики для выработки энергии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Атомные электростанции работают на принципах ядерного деления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Водородные топливные элементы являются перспективным источником энергии</a:t>
            </a:r>
            <a:endParaRPr lang="en-US" sz="1800" dirty="0"/>
          </a:p>
          <a:p>
            <a:pPr algn="l" marL="342900" indent="-342900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Исследования в области термоядерного синтеза могут решить энергетические проблемы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2025-05-26T19:03:03Z</dcterms:created>
  <dcterms:modified xsi:type="dcterms:W3CDTF">2025-05-26T19:03:03Z</dcterms:modified>
</cp:coreProperties>
</file>