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9" r:id="rId5"/>
    <p:sldId id="260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632848" cy="251324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образовательных технологий в условиях реализации ФГОС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3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260648"/>
            <a:ext cx="45182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Игровая технология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Преимущественно применяется в начальной школе, придавая процессу обучения развлекательную форму.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avatars.mds.yandex.net/i?id=c1af31ab17f8294c9873e2cd433892c6f3f48c9a-5910751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27692"/>
            <a:ext cx="5328592" cy="3993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5238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Модульная технология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Основана на разделении учебного материала по блокам для систематизации обучения.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s://avatars.mds.yandex.net/i?id=1a271bc68ef33b7950fcdd7c593ab7b082db40ac-4073135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071369"/>
            <a:ext cx="6372200" cy="4786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 мастерских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Подразумевает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творческую работу педагога с учащимися для постепенной передачи способов действия, а не понятийной базы.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Современные образовательные технологии на уроках литературы &quot;Творческая масте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6408712" cy="4412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65313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Кейс-технология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Основана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методе обсуждения отдельных вопросов из всего учебного модуля, во время обсуждения которых формируются знания о курсе в целом.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Кейс-метод как техника формирования функциональной грамотности обучающих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8136904" cy="45770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013176"/>
            <a:ext cx="86947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 интегрированного обучения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внедрение различных образовательных техник при подаче учебного материала.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632848" cy="4873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56895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Педагогика сотрудничества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Личностно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ориентированный подход, который предполагает индивидуализацию преподавания.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avatars.mds.yandex.net/i?id=64c25531b532f8147f7c47d4edcff847df0272f8-9043236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668988" cy="4986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25144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 уровневой дифференциации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выбор учебной программы и способа подачи, исходя из индивидуальных характеристик и требований учащихся.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vatars.mds.yandex.net/i?id=f2bc2decdada28425d152eea3c91605a85e404f2-7757621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7416824" cy="4640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908720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Федеральные государственные образовательные стандарты общего образования ставят главной задачей развитие личности ребенка. Поэтому необходимо освоить современные педагогические технологии для реализации основных задач по ФГОС.</a:t>
            </a:r>
          </a:p>
        </p:txBody>
      </p:sp>
    </p:spTree>
    <p:extLst>
      <p:ext uri="{BB962C8B-B14F-4D97-AF65-F5344CB8AC3E}">
        <p14:creationId xmlns:p14="http://schemas.microsoft.com/office/powerpoint/2010/main" xmlns="" val="3900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 включает в себя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Совокупность приёмов – область педагогического знания, отражающего характеристики глубинных процессов   педагогической   деятельности, особенности их взаимодействия, управление которыми      обеспечивает необходимую эффективность учебно-воспитательного        процесса;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Совокупность форм, методов, приёмов и средств передачи социального опыта, а также техническое оснащение этого процесса;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Совокупность способов организации учебно-познавательного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 (технологическая цепочка).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условиях реализации требований ФГОС наиболее актуальными становятся следующие виды технологии:</a:t>
            </a:r>
          </a:p>
          <a:p>
            <a:pPr algn="ct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 – коммуникационная технология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Проектная технология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развивающего обучения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технологии  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проблемного обучения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Игровые технологии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Модульная технология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мастерских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Кейс – технология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интегрированного обучения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Педагогика сотрудничества. 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Технологии уровневой дифференциации 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Групповые технологии. 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Традиционные технологии (классно-урочная система)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77768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Информационно-коммуникативные технологии (ИКТ)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Предполагают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активную информатизацию образовательного процесса, использование современных инструментов управления и организации обучения.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852936"/>
            <a:ext cx="4951935" cy="3709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68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критического мышления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Направлено на развитие навыков самостоятельного и оригинального мышления.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28392"/>
            <a:ext cx="5472608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45365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Проектная технология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Стимулирует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интерес у учащихся через практическую реализацию теории. Во время проектной работы учащиеся пробуют принимать самостоятельные решения и самостоятельно получать необходимые знания.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s://avatars.mds.yandex.net/i?id=325f3f224e18aff791190b49b1fdd4f7169ec493-9618143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0147" y="1988840"/>
            <a:ext cx="4072333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221088"/>
            <a:ext cx="84969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 проблемного обучения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Преподаватель моделирует проблемные вопросы, взятые из жизни. Для их решения учащимся нужно проявлять инициативу и осваивать навыки командной работы.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s://avatars.mds.yandex.net/i?id=15c6f9f90a0f7739fcb58d246a9d83cea133e7f9-4589497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9146"/>
            <a:ext cx="6192688" cy="4155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653136"/>
            <a:ext cx="73803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Здоровьесберегающая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технология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безопасность образовательного процесса и создаёт условия для укрепления здоровья учащихся.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s://avatars.mds.yandex.net/i?id=b348f1b7b46d3235ffc884b8de6c5b2aa42fbbf7-12384307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5688632" cy="4263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278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Виды образовательных технологий в условиях реализации ФГОС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435</cp:lastModifiedBy>
  <cp:revision>20</cp:revision>
  <dcterms:created xsi:type="dcterms:W3CDTF">2019-11-14T09:17:31Z</dcterms:created>
  <dcterms:modified xsi:type="dcterms:W3CDTF">2025-05-27T09:35:34Z</dcterms:modified>
</cp:coreProperties>
</file>