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7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8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2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7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0F26-ED30-40D9-ACBB-C2118ADD79E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9D61-32F9-4740-AFA4-F08B13D3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5256584" cy="51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128792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Теорема о сумме углов треугольника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" y="2704"/>
            <a:ext cx="9117957" cy="683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24744"/>
            <a:ext cx="389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(180° - 100°) : 2 = 40°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80727"/>
            <a:ext cx="1865691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980727"/>
            <a:ext cx="1527174" cy="233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7"/>
            <a:ext cx="4194576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5" y="3933056"/>
            <a:ext cx="8640960" cy="24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92896"/>
            <a:ext cx="64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4826" y="1484784"/>
            <a:ext cx="59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2492896"/>
            <a:ext cx="45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24928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24928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24928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58924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5091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558924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1265" y="4509120"/>
            <a:ext cx="71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7" y="5589240"/>
            <a:ext cx="60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5" y="4365104"/>
            <a:ext cx="69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365104"/>
            <a:ext cx="45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5161943"/>
            <a:ext cx="3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43651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497078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548680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72603"/>
            <a:ext cx="4104456" cy="244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813298" cy="337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3568" y="461665"/>
                <a:ext cx="7848872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1.В </a:t>
                </a:r>
                <a14:m>
                  <m:oMath xmlns:m="http://schemas.openxmlformats.org/officeDocument/2006/math">
                    <m:r>
                      <a:rPr lang="ru-RU" sz="2000" b="1" i="1" u="sng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 АВС угол С = 90°. При этом другие два угла :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а) один острый, другой может быть прямым или тупым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б) оба острые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в) могут быть как острыми, так и прямыми или тупыми.</a:t>
                </a: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. В </a:t>
                </a:r>
                <a14:m>
                  <m:oMath xmlns:m="http://schemas.openxmlformats.org/officeDocument/2006/math">
                    <m:r>
                      <a:rPr lang="ru-RU" sz="2000" b="1" i="1" u="sng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 АВС угол В - тупой. При этом другие два угла могут быть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а) только острыми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б) острыми или прямыми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в) острыми или тупыми </a:t>
                </a: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В тупоугольном треугольнике могут быть: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а) прямой и острый углы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б) тупой и прямой углы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в) тупой и острые углы</a:t>
                </a: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В остроугольном треугольнике могут быть: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а) все углы острые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б) один тупой угол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в) один прямой угол</a:t>
                </a: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В прямоугольном треугольнике могут быть: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а) прямой и тупой углы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б) два прямых угла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в) два острых угла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1665"/>
                <a:ext cx="7848872" cy="6247864"/>
              </a:xfrm>
              <a:prstGeom prst="rect">
                <a:avLst/>
              </a:prstGeom>
              <a:blipFill rotWithShape="1">
                <a:blip r:embed="rId3"/>
                <a:stretch>
                  <a:fillRect l="-776" t="-488" b="-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1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196752"/>
            <a:ext cx="3651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027749"/>
            <a:ext cx="4302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80° 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 61°, 61°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63° , 54°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44°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45° , 45 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98072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«Лови ошибку»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56793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равнобедренном треугольнике углы 50°, 30° и 100°.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равнобедренном треугольнике углы 90°, 90° и 20°.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равнобедренном треугольнике углы  70°, 70° и 40°.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95736" y="3865117"/>
            <a:ext cx="1584176" cy="194014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4835190"/>
            <a:ext cx="360040" cy="105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203848" y="4725144"/>
            <a:ext cx="288032" cy="163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«Бермудский треугольник» в Атлантическом океане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045"/>
            <a:ext cx="9168237" cy="569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0274"/>
            <a:ext cx="7258539" cy="498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697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«Дьявольский треугольник» в Тихом океане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Невозможный треугольник ( треугольник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Пенроуза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2016\Desktop\Урок УчГд\треуг Пенроу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2" y="1340768"/>
            <a:ext cx="7088336" cy="53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25754" cy="26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8139"/>
            <a:ext cx="41085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070483">
            <a:off x="389188" y="1228871"/>
            <a:ext cx="38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Транспортир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34076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полезен, все понятно.</a:t>
            </a:r>
          </a:p>
          <a:p>
            <a:pPr marL="457200" indent="-457200">
              <a:buAutoNum type="arabicPlain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lain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Лишь кое-что чуть-чуть не ясно.</a:t>
            </a:r>
          </a:p>
          <a:p>
            <a:pPr marL="457200" indent="-457200">
              <a:buAutoNum type="arabicPlain" startAt="2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lain" startAt="3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Еще нам нужно потрудиться.</a:t>
            </a:r>
          </a:p>
          <a:p>
            <a:pPr marL="457200" indent="-457200">
              <a:buAutoNum type="arabicPlain" startAt="3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    Да, трудно все – таки учиться.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34076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урок 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69" y="2482877"/>
            <a:ext cx="4446062" cy="29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9896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2016\Desktop\Урок УчГд\крыш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0" y="692695"/>
            <a:ext cx="73152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уга 2"/>
          <p:cNvSpPr/>
          <p:nvPr/>
        </p:nvSpPr>
        <p:spPr>
          <a:xfrm rot="8357406">
            <a:off x="3635896" y="14038"/>
            <a:ext cx="1872208" cy="1728192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126876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9330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33057"/>
            <a:ext cx="53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59492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8" y="-8059"/>
            <a:ext cx="9190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1691680" y="1556792"/>
            <a:ext cx="6264696" cy="2592288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Дуга 2"/>
          <p:cNvSpPr/>
          <p:nvPr/>
        </p:nvSpPr>
        <p:spPr>
          <a:xfrm rot="8945812">
            <a:off x="4233542" y="957697"/>
            <a:ext cx="1757032" cy="113053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5976" y="2132856"/>
            <a:ext cx="129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5730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357301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03848" y="2717631"/>
            <a:ext cx="216024" cy="135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300192" y="2717631"/>
            <a:ext cx="144016" cy="207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576" y="4725144"/>
            <a:ext cx="637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 равнобедренный треугольник с углом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 вершине равным 100°. Найдите острые углы при основании.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484784"/>
            <a:ext cx="7936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«Сумма углов треугольника»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252" y="1484784"/>
            <a:ext cx="6078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в исследовательских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лабораториях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418">
            <a:off x="107504" y="3212976"/>
            <a:ext cx="3180505" cy="186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81" y="4314480"/>
            <a:ext cx="3022169" cy="18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949445" cy="199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8367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668344" cy="240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348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2016</dc:creator>
  <cp:lastModifiedBy>2016</cp:lastModifiedBy>
  <cp:revision>13</cp:revision>
  <dcterms:created xsi:type="dcterms:W3CDTF">2020-01-26T11:37:29Z</dcterms:created>
  <dcterms:modified xsi:type="dcterms:W3CDTF">2020-01-26T14:31:31Z</dcterms:modified>
</cp:coreProperties>
</file>