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7" r:id="rId4"/>
    <p:sldId id="270" r:id="rId5"/>
    <p:sldId id="271" r:id="rId6"/>
    <p:sldId id="275" r:id="rId7"/>
    <p:sldId id="272" r:id="rId8"/>
    <p:sldId id="276" r:id="rId9"/>
    <p:sldId id="280" r:id="rId10"/>
    <p:sldId id="281" r:id="rId11"/>
    <p:sldId id="282" r:id="rId12"/>
    <p:sldId id="283" r:id="rId13"/>
    <p:sldId id="284" r:id="rId14"/>
    <p:sldId id="287" r:id="rId15"/>
    <p:sldId id="288" r:id="rId16"/>
    <p:sldId id="289" r:id="rId17"/>
    <p:sldId id="290" r:id="rId18"/>
    <p:sldId id="285" r:id="rId19"/>
    <p:sldId id="286" r:id="rId20"/>
    <p:sldId id="291" r:id="rId21"/>
    <p:sldId id="274" r:id="rId22"/>
    <p:sldId id="266" r:id="rId23"/>
    <p:sldId id="277" r:id="rId24"/>
    <p:sldId id="269" r:id="rId25"/>
    <p:sldId id="262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44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29.03.2025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29.03.2025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29.03.2025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29.03.2025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g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g"/><Relationship Id="rId5" Type="http://schemas.openxmlformats.org/officeDocument/2006/relationships/image" Target="../media/image42.jpg"/><Relationship Id="rId4" Type="http://schemas.openxmlformats.org/officeDocument/2006/relationships/image" Target="../media/image4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g"/><Relationship Id="rId5" Type="http://schemas.openxmlformats.org/officeDocument/2006/relationships/image" Target="../media/image46.jpeg"/><Relationship Id="rId4" Type="http://schemas.openxmlformats.org/officeDocument/2006/relationships/image" Target="../media/image45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g"/><Relationship Id="rId4" Type="http://schemas.openxmlformats.org/officeDocument/2006/relationships/image" Target="../media/image4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g"/><Relationship Id="rId5" Type="http://schemas.openxmlformats.org/officeDocument/2006/relationships/image" Target="../media/image53.jpg"/><Relationship Id="rId4" Type="http://schemas.openxmlformats.org/officeDocument/2006/relationships/image" Target="../media/image5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g"/><Relationship Id="rId4" Type="http://schemas.openxmlformats.org/officeDocument/2006/relationships/image" Target="../media/image56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jpg"/><Relationship Id="rId4" Type="http://schemas.openxmlformats.org/officeDocument/2006/relationships/image" Target="../media/image61.jp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g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lina\Desktop\1600221110_12-p-krasivie-foni-dlya-detskikh-prezentatsii-1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04339" y="526976"/>
            <a:ext cx="8535322" cy="1428760"/>
          </a:xfrm>
        </p:spPr>
        <p:txBody>
          <a:bodyPr>
            <a:normAutofit fontScale="90000"/>
          </a:bodyPr>
          <a:lstStyle/>
          <a:p>
            <a:r>
              <a:rPr lang="ru-RU" sz="16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8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Мывкыд</a:t>
            </a:r>
            <a:r>
              <a:rPr lang="ru-RU" sz="1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сöвмöдан</a:t>
            </a:r>
            <a:r>
              <a:rPr lang="ru-RU" sz="1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Сыктывкарса</a:t>
            </a:r>
            <a:r>
              <a:rPr lang="ru-RU" sz="1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челядьöс</a:t>
            </a:r>
            <a:r>
              <a:rPr lang="ru-RU" sz="1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93 №-а </a:t>
            </a:r>
            <a:r>
              <a:rPr lang="ru-RU" sz="18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видзанiн</a:t>
            </a:r>
            <a:r>
              <a:rPr lang="ru-RU" sz="1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sz="18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школаöдз</a:t>
            </a:r>
            <a:r>
              <a:rPr lang="ru-RU" sz="1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велöдан</a:t>
            </a:r>
            <a:r>
              <a:rPr lang="ru-RU" sz="1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1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муниципальнöй</a:t>
            </a:r>
            <a:r>
              <a:rPr lang="ru-RU" sz="1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сьöмкуд</a:t>
            </a:r>
            <a:r>
              <a:rPr lang="ru-RU" sz="1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учреждение</a:t>
            </a:r>
            <a:br>
              <a:rPr lang="ru-RU" sz="1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br>
              <a:rPr lang="ru-RU" sz="1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Муниципальное бюджетное дошкольное образовательное учреждение</a:t>
            </a:r>
            <a:br>
              <a:rPr lang="ru-RU" sz="1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«Детский сад № 93 общеразвивающего вида» г. Сыктывкара</a:t>
            </a:r>
            <a:br>
              <a:rPr lang="ru-RU" sz="1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(МБДОУ «Детский сад № 93» г. Сыктывкара</a:t>
            </a:r>
            <a:br>
              <a:rPr lang="ru-RU" sz="1800" dirty="0">
                <a:latin typeface="Times New Roman" pitchFamily="18" charset="0"/>
                <a:cs typeface="Times New Roman" pitchFamily="18" charset="0"/>
              </a:rPr>
            </a:br>
            <a:endParaRPr lang="ru-RU" sz="18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563888" y="4869160"/>
            <a:ext cx="5275773" cy="1296144"/>
          </a:xfrm>
        </p:spPr>
        <p:txBody>
          <a:bodyPr>
            <a:normAutofit fontScale="32500" lnSpcReduction="20000"/>
          </a:bodyPr>
          <a:lstStyle/>
          <a:p>
            <a:pPr algn="r"/>
            <a:r>
              <a:rPr lang="ru-RU" sz="6000" dirty="0">
                <a:solidFill>
                  <a:srgbClr val="7030A0"/>
                </a:solidFill>
              </a:rPr>
              <a:t>Из опыта работы воспитателя</a:t>
            </a:r>
          </a:p>
          <a:p>
            <a:pPr algn="r"/>
            <a:r>
              <a:rPr lang="ru-RU" sz="6000" dirty="0">
                <a:solidFill>
                  <a:srgbClr val="7030A0"/>
                </a:solidFill>
              </a:rPr>
              <a:t>МБДОУ «Детский сад №93» г. Сыктывкар </a:t>
            </a:r>
          </a:p>
          <a:p>
            <a:pPr algn="r"/>
            <a:r>
              <a:rPr lang="ru-RU" sz="6000" dirty="0">
                <a:solidFill>
                  <a:srgbClr val="7030A0"/>
                </a:solidFill>
              </a:rPr>
              <a:t>Овчинниковой Анны Сергеевны</a:t>
            </a:r>
          </a:p>
          <a:p>
            <a:pPr algn="r"/>
            <a:endParaRPr lang="ru-RU" sz="20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1F621E5-1B74-4D36-AD55-5D25362025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584" y="2204864"/>
            <a:ext cx="7560840" cy="252028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lina\Desktop\1600221110_12-p-krasivie-foni-dlya-detskikh-prezentatsii-1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Объект 2">
            <a:extLst>
              <a:ext uri="{FF2B5EF4-FFF2-40B4-BE49-F238E27FC236}">
                <a16:creationId xmlns:a16="http://schemas.microsoft.com/office/drawing/2014/main" id="{B0FFCF81-61EF-486C-939F-8367A5007F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27" y="51630"/>
            <a:ext cx="4474840" cy="2945322"/>
          </a:xfr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D8B0047-08C0-4935-B10A-653B3AEAE32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03261"/>
            <a:ext cx="4320480" cy="289369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823B1DF-E815-426C-B02A-36A21F4A2B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8320" y="3096343"/>
            <a:ext cx="4264160" cy="333037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40A3133-0B14-4338-BAA0-B9A0EFC9629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202" y="3050958"/>
            <a:ext cx="4320480" cy="3330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5800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lina\Desktop\1600221110_12-p-krasivie-foni-dlya-detskikh-prezentatsii-1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Объект 2">
            <a:extLst>
              <a:ext uri="{FF2B5EF4-FFF2-40B4-BE49-F238E27FC236}">
                <a16:creationId xmlns:a16="http://schemas.microsoft.com/office/drawing/2014/main" id="{BC6FB178-6259-4AD6-B081-FF7625FE93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08012"/>
            <a:ext cx="4251978" cy="3176972"/>
          </a:xfr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0834F9D-511A-47C8-8C71-37131BBD80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429000"/>
            <a:ext cx="4104456" cy="302433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64FE709-8047-4E51-9080-7A1A7B3A8E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8357" y="332656"/>
            <a:ext cx="4626768" cy="5328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9373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lina\Desktop\1600221110_12-p-krasivie-foni-dlya-detskikh-prezentatsii-1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Объект 2">
            <a:extLst>
              <a:ext uri="{FF2B5EF4-FFF2-40B4-BE49-F238E27FC236}">
                <a16:creationId xmlns:a16="http://schemas.microsoft.com/office/drawing/2014/main" id="{CB8CDCA3-8E7E-49F4-B412-A12838CC6B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208298"/>
            <a:ext cx="6912768" cy="2212589"/>
          </a:xfr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80C9467-3122-458A-98D2-F6E528727F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629185"/>
            <a:ext cx="4464496" cy="3896159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D2F40F2-BF00-41D4-9CC4-F7D8D346E7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504" y="2629185"/>
            <a:ext cx="4356992" cy="3896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6315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lina\Desktop\1600221110_12-p-krasivie-foni-dlya-detskikh-prezentatsii-1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Объект 2">
            <a:extLst>
              <a:ext uri="{FF2B5EF4-FFF2-40B4-BE49-F238E27FC236}">
                <a16:creationId xmlns:a16="http://schemas.microsoft.com/office/drawing/2014/main" id="{55D57F78-1FF6-4424-A55E-25FF8F8187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32656"/>
            <a:ext cx="4968552" cy="2304256"/>
          </a:xfr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F9962BA-1091-4AF4-BA8C-B1A12EA89CB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764" y="2780928"/>
            <a:ext cx="4122204" cy="36004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54BEB95-2373-4E32-9C65-EED60BDF3F7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332657"/>
            <a:ext cx="3744416" cy="230425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81686F7-8F28-487E-822A-0833B6DF009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2780928"/>
            <a:ext cx="4572000" cy="36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0013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lina\Desktop\1600221110_12-p-krasivie-foni-dlya-detskikh-prezentatsii-1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Объект 2">
            <a:extLst>
              <a:ext uri="{FF2B5EF4-FFF2-40B4-BE49-F238E27FC236}">
                <a16:creationId xmlns:a16="http://schemas.microsoft.com/office/drawing/2014/main" id="{7988CA53-0C76-4BBE-96EC-7C1B6EBF2B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06" y="188640"/>
            <a:ext cx="4536794" cy="2798168"/>
          </a:xfr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B9B0A8B-8528-4F83-A9F1-1C13BDB42E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88640"/>
            <a:ext cx="4320770" cy="292107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5E51132-9C9C-4C0F-925E-95995CAA84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3198644"/>
            <a:ext cx="7128792" cy="332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7603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lina\Desktop\1600221110_12-p-krasivie-foni-dlya-detskikh-prezentatsii-1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Объект 2">
            <a:extLst>
              <a:ext uri="{FF2B5EF4-FFF2-40B4-BE49-F238E27FC236}">
                <a16:creationId xmlns:a16="http://schemas.microsoft.com/office/drawing/2014/main" id="{21B3DA71-3745-40FD-8EEA-49502B6DCE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60648"/>
            <a:ext cx="4523714" cy="2232248"/>
          </a:xfr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C1C66E3-3166-443A-92A4-014EF23755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5421" y="908720"/>
            <a:ext cx="4170105" cy="460851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C442443-E856-4DE7-A830-628A402C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70" y="2636912"/>
            <a:ext cx="4720851" cy="3960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2314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lina\Desktop\1600221110_12-p-krasivie-foni-dlya-detskikh-prezentatsii-1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Объект 2">
            <a:extLst>
              <a:ext uri="{FF2B5EF4-FFF2-40B4-BE49-F238E27FC236}">
                <a16:creationId xmlns:a16="http://schemas.microsoft.com/office/drawing/2014/main" id="{52945AB3-1F99-4B2D-930B-042EE8BA9D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36" y="107108"/>
            <a:ext cx="4320480" cy="2912506"/>
          </a:xfr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4A5E91B-E95B-4FE0-A031-E8867AE54F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2686" y="125898"/>
            <a:ext cx="4075778" cy="291250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6B10D9C-7E35-49CB-9CF8-D959D937D8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82" y="3106045"/>
            <a:ext cx="3841750" cy="34290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6390DC8-3CF8-442F-BEF6-70995B08973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9114" y="3173154"/>
            <a:ext cx="4841204" cy="3536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4791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lina\Desktop\1600221110_12-p-krasivie-foni-dlya-detskikh-prezentatsii-1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Объект 2">
            <a:extLst>
              <a:ext uri="{FF2B5EF4-FFF2-40B4-BE49-F238E27FC236}">
                <a16:creationId xmlns:a16="http://schemas.microsoft.com/office/drawing/2014/main" id="{5FA41CAE-CDB1-4F26-A83F-E478E3CA8C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30323"/>
            <a:ext cx="4112695" cy="2376264"/>
          </a:xfr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F37CBB0-6A6E-476A-B4C9-9521E703FA8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30323"/>
            <a:ext cx="3960440" cy="237626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8F5670A-F91F-4267-8A6E-C5792FF7FE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83" y="2636910"/>
            <a:ext cx="4302902" cy="374441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88B8DCA-9CC1-434C-8758-70E31D59468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9" y="2636910"/>
            <a:ext cx="4446917" cy="3744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9259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lina\Desktop\1600221110_12-p-krasivie-foni-dlya-detskikh-prezentatsii-1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92DBC83-8E45-40AB-8E83-9E666CDC05B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9673" y="260649"/>
            <a:ext cx="4760575" cy="276862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7D9D448-BC43-4E8B-BAE6-6AA1487B0F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2" y="3145899"/>
            <a:ext cx="4662264" cy="345145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930C827-8CCD-45E6-B104-20B6B6E932B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1930" y="3145899"/>
            <a:ext cx="4192557" cy="3429000"/>
          </a:xfrm>
          <a:prstGeom prst="rect">
            <a:avLst/>
          </a:prstGeom>
        </p:spPr>
      </p:pic>
      <p:pic>
        <p:nvPicPr>
          <p:cNvPr id="14" name="Объект 13">
            <a:extLst>
              <a:ext uri="{FF2B5EF4-FFF2-40B4-BE49-F238E27FC236}">
                <a16:creationId xmlns:a16="http://schemas.microsoft.com/office/drawing/2014/main" id="{4055EC45-9104-46B5-9A10-B82B699A27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2" y="116631"/>
            <a:ext cx="4222169" cy="2912637"/>
          </a:xfrm>
        </p:spPr>
      </p:pic>
    </p:spTree>
    <p:extLst>
      <p:ext uri="{BB962C8B-B14F-4D97-AF65-F5344CB8AC3E}">
        <p14:creationId xmlns:p14="http://schemas.microsoft.com/office/powerpoint/2010/main" val="7341157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lina\Desktop\1600221110_12-p-krasivie-foni-dlya-detskikh-prezentatsii-1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Объект 2">
            <a:extLst>
              <a:ext uri="{FF2B5EF4-FFF2-40B4-BE49-F238E27FC236}">
                <a16:creationId xmlns:a16="http://schemas.microsoft.com/office/drawing/2014/main" id="{5E2D0445-0533-41A0-874A-CD3D15C869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1"/>
            <a:ext cx="4114800" cy="2304256"/>
          </a:xfr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7A6F490-E54D-42CB-9ED4-DCDF359F276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3824" y="172098"/>
            <a:ext cx="4490664" cy="273451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AEB0F7D-B56E-48DB-A2C3-2FCA976242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2939353"/>
            <a:ext cx="6480720" cy="3483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5404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lina\Desktop\1600221110_12-p-krasivie-foni-dlya-detskikh-prezentatsii-1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428596" y="214290"/>
            <a:ext cx="8229600" cy="6357982"/>
          </a:xfrm>
        </p:spPr>
        <p:txBody>
          <a:bodyPr>
            <a:noAutofit/>
          </a:bodyPr>
          <a:lstStyle/>
          <a:p>
            <a:pPr algn="ctr">
              <a:buNone/>
            </a:pP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3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Актуальность </a:t>
            </a:r>
          </a:p>
          <a:p>
            <a:pPr algn="just">
              <a:buNone/>
            </a:pPr>
            <a:r>
              <a:rPr lang="ru-RU" sz="2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 Согласно ФГОС ДО познавательное развитие предполагает формирование первичных представлений о малой Родине, представлений о социокультурных ценностях нашего народа. Именно в период дошкольного детства закладываются основы личности будущего человека и это время наиболее благоприятно для воспитания ценностного отношения к малой и большой Родине, воспитания основ гражданственности. </a:t>
            </a:r>
          </a:p>
          <a:p>
            <a:pPr algn="ctr">
              <a:buNone/>
            </a:pP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lina\Desktop\1600221110_12-p-krasivie-foni-dlya-detskikh-prezentatsii-1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Объект 2">
            <a:extLst>
              <a:ext uri="{FF2B5EF4-FFF2-40B4-BE49-F238E27FC236}">
                <a16:creationId xmlns:a16="http://schemas.microsoft.com/office/drawing/2014/main" id="{2C16BEF7-2D57-4AE4-A542-4B86125A25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76611"/>
            <a:ext cx="3600400" cy="2808312"/>
          </a:xfr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E4F567F-0266-4510-B8BC-0E75434E564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176611"/>
            <a:ext cx="4536504" cy="296435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8D428F1-FCA8-4605-B829-5C69A6FCB4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19" y="3317579"/>
            <a:ext cx="3760386" cy="3279177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50ED3498-58C3-426D-8243-ABE657A5CA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7428" y="3317579"/>
            <a:ext cx="4863908" cy="3279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1350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lina\Desktop\1600221110_12-p-krasivie-foni-dlya-detskikh-prezentatsii-1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5938" y="0"/>
            <a:ext cx="9144000" cy="6858000"/>
          </a:xfrm>
          <a:prstGeom prst="rect">
            <a:avLst/>
          </a:prstGeom>
          <a:noFill/>
        </p:spPr>
      </p:pic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457199" y="57763"/>
            <a:ext cx="8229600" cy="5865515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Игра «Собери картинку (животные, птицы, рыбы, герои коми сказаний) и прочитай слово на коми языке.</a:t>
            </a:r>
          </a:p>
          <a:p>
            <a:pPr algn="ctr">
              <a:buNone/>
            </a:pP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0522FD9-09DA-49DE-999B-990E8A6513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934722"/>
            <a:ext cx="4035924" cy="308477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748AAE8-1ABA-4B36-9D43-67485D1F15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4150378"/>
            <a:ext cx="6048672" cy="264985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BFBA58F-D052-401A-BBCA-2D7940B4E9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2853" y="934722"/>
            <a:ext cx="4471363" cy="3084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5912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lina\Desktop\1600221110_12-p-krasivie-foni-dlya-detskikh-prezentatsii-1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Объект 2">
            <a:extLst>
              <a:ext uri="{FF2B5EF4-FFF2-40B4-BE49-F238E27FC236}">
                <a16:creationId xmlns:a16="http://schemas.microsoft.com/office/drawing/2014/main" id="{C18068E5-7E9F-40B0-869E-EEE9DD5BA0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603" y="377280"/>
            <a:ext cx="3568894" cy="5340350"/>
          </a:xfr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7A30F50-311F-40C7-B59E-62A2CCA977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1490" y="377280"/>
            <a:ext cx="5293749" cy="534035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lina\Desktop\1600221110_12-p-krasivie-foni-dlya-detskikh-prezentatsii-1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457200" y="188640"/>
            <a:ext cx="8229600" cy="593752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ru-RU" dirty="0"/>
          </a:p>
          <a:p>
            <a:pPr marL="0" indent="0" algn="ctr">
              <a:buNone/>
            </a:pPr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247B224-1542-44CB-A5E4-9D84EF032B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8632" y="213722"/>
            <a:ext cx="3826768" cy="299538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9E370C6-1411-4822-BCC8-592977AD76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3400719"/>
            <a:ext cx="6120680" cy="299538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50F5437-0683-4338-AF48-35D8924250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722" y="213722"/>
            <a:ext cx="4816326" cy="2995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7820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lina\Desktop\1600221110_12-p-krasivie-foni-dlya-detskikh-prezentatsii-1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457200" y="714356"/>
            <a:ext cx="8229600" cy="5411807"/>
          </a:xfrm>
        </p:spPr>
        <p:txBody>
          <a:bodyPr>
            <a:norm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ru-RU" dirty="0">
                <a:solidFill>
                  <a:schemeClr val="accent2"/>
                </a:solidFill>
              </a:rPr>
              <a:t>Мы считаем , что дидактические игры по изучению малой родины являются эффективным средством для изучения и закрепления уже пройденного материала по реализации регионального компонента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dirty="0">
                <a:solidFill>
                  <a:schemeClr val="accent2"/>
                </a:solidFill>
              </a:rPr>
              <a:t> в ДОУ в соответствии ФОП.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lina\Desktop\1600221110_12-p-krasivie-foni-dlya-detskikh-prezentatsii-1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30447"/>
            <a:ext cx="9144000" cy="6858000"/>
          </a:xfrm>
          <a:prstGeom prst="rect">
            <a:avLst/>
          </a:prstGeom>
          <a:noFill/>
        </p:spPr>
      </p:pic>
      <p:sp>
        <p:nvSpPr>
          <p:cNvPr id="8" name="Содержимое 7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2764903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6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Спасибо за внимание!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lina\Desktop\1600221110_12-p-krasivie-foni-dlya-detskikh-prezentatsii-1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457200" y="785794"/>
            <a:ext cx="8229600" cy="5340369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    </a:t>
            </a:r>
          </a:p>
          <a:p>
            <a:pPr algn="just">
              <a:buNone/>
            </a:pPr>
            <a:r>
              <a:rPr lang="ru-RU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ФГОС ДО внес изменения в приоритетные направления дошкольного образования. Новой задачей стало обеспечение развития способностей ребёнка к саморазвитию путём активного усвоения и получения знаний в формах, специфических для конкретного возраста, прежде всего в форме игры, познавательной и исследовательской деятельности.</a:t>
            </a:r>
          </a:p>
          <a:p>
            <a:pPr algn="ctr">
              <a:buNone/>
            </a:pPr>
            <a:endParaRPr lang="ru-RU" sz="28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lina\Desktop\1600221110_12-p-krasivie-foni-dlya-detskikh-prezentatsii-1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457200" y="785794"/>
            <a:ext cx="8229600" cy="5340369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2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Отличительная особенность дидактических игр – это возможность обучать детей дошкольного возраста с помощью интересной для них деятельности.</a:t>
            </a:r>
          </a:p>
          <a:p>
            <a:pPr algn="just">
              <a:buNone/>
            </a:pPr>
            <a:endParaRPr lang="ru-RU" sz="26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ru-RU" sz="2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 Дидактическая игра представляет собой многословное, сложное, педагогическое явление: она является и игровым методом обучения детей дошкольного возраста, и формой обучения детей, и самостоятельной игровой деятельностью, и средством всестороннего воспитания ребенка.</a:t>
            </a:r>
          </a:p>
          <a:p>
            <a:pPr algn="ctr">
              <a:buNone/>
            </a:pP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37683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lina\Desktop\1600221110_12-p-krasivie-foni-dlya-detskikh-prezentatsii-1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457200" y="785794"/>
            <a:ext cx="8229600" cy="5340369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Цель создания игр: формирование и расширение  знаний детей о родном крае,  особенностях его истории, обычаях, культуры и быта; воспитание и развитие искренних чувств уважения и любви к родному краю, а также бережного к нему отношения. </a:t>
            </a:r>
          </a:p>
          <a:p>
            <a:pPr algn="ctr">
              <a:buNone/>
            </a:pP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86188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lina\Desktop\1600221110_12-p-krasivie-foni-dlya-detskikh-prezentatsii-1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457200" y="785794"/>
            <a:ext cx="8229600" cy="5340369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C333D01-DD34-48E5-8A6A-68395CF346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7241" y="118297"/>
            <a:ext cx="4377504" cy="2898372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08F7F39-083B-4226-AA8A-85239F58BCC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56" y="142208"/>
            <a:ext cx="4258728" cy="283249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46EC6EF-1FAF-4A3D-9D41-8FAC139F58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3158877"/>
            <a:ext cx="6912768" cy="3556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6337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lina\Desktop\1600221110_12-p-krasivie-foni-dlya-detskikh-prezentatsii-1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7371A362-A496-40A4-9F8F-68E67D69B1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28600" y="116632"/>
            <a:ext cx="4343400" cy="2808312"/>
          </a:xfr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A91032E-B443-453E-B6C6-C06FFA2CAC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6" y="3079018"/>
            <a:ext cx="4572000" cy="330231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2D46E810-14A0-4E31-BB59-3A41FEA1B4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4644008" y="368660"/>
            <a:ext cx="4427984" cy="511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148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lina\Desktop\1600221110_12-p-krasivie-foni-dlya-detskikh-prezentatsii-1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5865515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Игра «Краеведческое лото в загадках"</a:t>
            </a:r>
          </a:p>
          <a:p>
            <a:pPr algn="ctr">
              <a:buNone/>
            </a:pP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33312C8-3DE0-4422-B5B2-3050CF505E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28" y="735956"/>
            <a:ext cx="3826688" cy="470926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AED0C01-7DA1-43C5-B22F-9F2E096914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4112" y="3193405"/>
            <a:ext cx="5526360" cy="340394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A099EF7-7161-4D1E-9192-DA1C4DDC922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152" y="836712"/>
            <a:ext cx="4446320" cy="2203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9186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lina\Desktop\1600221110_12-p-krasivie-foni-dlya-detskikh-prezentatsii-1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Объект 2">
            <a:extLst>
              <a:ext uri="{FF2B5EF4-FFF2-40B4-BE49-F238E27FC236}">
                <a16:creationId xmlns:a16="http://schemas.microsoft.com/office/drawing/2014/main" id="{A0E20551-0DB1-4306-9F79-E47E16DF5D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60648"/>
            <a:ext cx="3816424" cy="2907704"/>
          </a:xfr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6B67352-416A-4550-903D-54545BCD64D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464" y="260649"/>
            <a:ext cx="4573016" cy="290770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E1F4D05-E58F-487E-A72E-BE0D6AA1DB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284984"/>
            <a:ext cx="4211960" cy="3312368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ABBDDCB-79BE-4AF5-9997-63C4DBE64E8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0983" y="3284983"/>
            <a:ext cx="4465514" cy="331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9686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296</TotalTime>
  <Words>327</Words>
  <Application>Microsoft Office PowerPoint</Application>
  <PresentationFormat>Экран (4:3)</PresentationFormat>
  <Paragraphs>20</Paragraphs>
  <Slides>25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9" baseType="lpstr">
      <vt:lpstr>Arial</vt:lpstr>
      <vt:lpstr>Calibri</vt:lpstr>
      <vt:lpstr>Times New Roman</vt:lpstr>
      <vt:lpstr>Тема Office</vt:lpstr>
      <vt:lpstr>«Мывкыд сöвмöдан Сыктывкарса челядьöс 93 №-а видзанiн» школаöдз велöдан  муниципальнöй сьöмкуд учреждение  Муниципальное бюджетное дошкольное образовательное учреждение «Детский сад № 93 общеразвивающего вида» г. Сыктывкара (МБДОУ «Детский сад № 93» г. Сыктывкара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бюджетное дошкольное образовательное учреждение «Детский сад №3 «Сказка»   Дидактическая игра как средство развития у детей познавательного интереса к родному краю</dc:title>
  <dc:creator>Alina</dc:creator>
  <cp:lastModifiedBy>Пользователь</cp:lastModifiedBy>
  <cp:revision>12</cp:revision>
  <dcterms:created xsi:type="dcterms:W3CDTF">2022-02-03T11:27:06Z</dcterms:created>
  <dcterms:modified xsi:type="dcterms:W3CDTF">2025-03-29T15:47:44Z</dcterms:modified>
</cp:coreProperties>
</file>