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3" r:id="rId15"/>
    <p:sldId id="272" r:id="rId16"/>
    <p:sldId id="271" r:id="rId17"/>
    <p:sldId id="270" r:id="rId18"/>
    <p:sldId id="269" r:id="rId19"/>
    <p:sldId id="278" r:id="rId20"/>
    <p:sldId id="277" r:id="rId21"/>
    <p:sldId id="276" r:id="rId22"/>
    <p:sldId id="275" r:id="rId23"/>
    <p:sldId id="274" r:id="rId24"/>
    <p:sldId id="283" r:id="rId25"/>
    <p:sldId id="282" r:id="rId26"/>
    <p:sldId id="281" r:id="rId27"/>
    <p:sldId id="280" r:id="rId28"/>
    <p:sldId id="27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954FB4-F417-D334-FC61-14ACFEA5BEAD}" v="1264" dt="2025-02-05T12:49:07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2" autoAdjust="0"/>
    <p:restoredTop sz="89039" autoAdjust="0"/>
  </p:normalViewPr>
  <p:slideViewPr>
    <p:cSldViewPr snapToGrid="0">
      <p:cViewPr varScale="1">
        <p:scale>
          <a:sx n="89" d="100"/>
          <a:sy n="89" d="100"/>
        </p:scale>
        <p:origin x="2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ртём Шерышев" userId="10a99e18688088ce" providerId="Windows Live" clId="Web-{A2954FB4-F417-D334-FC61-14ACFEA5BEAD}"/>
    <pc:docChg chg="addSld delSld modSld sldOrd">
      <pc:chgData name="Артём Шерышев" userId="10a99e18688088ce" providerId="Windows Live" clId="Web-{A2954FB4-F417-D334-FC61-14ACFEA5BEAD}" dt="2025-02-05T12:49:06.554" v="814" actId="14100"/>
      <pc:docMkLst>
        <pc:docMk/>
      </pc:docMkLst>
      <pc:sldChg chg="addSp modSp">
        <pc:chgData name="Артём Шерышев" userId="10a99e18688088ce" providerId="Windows Live" clId="Web-{A2954FB4-F417-D334-FC61-14ACFEA5BEAD}" dt="2025-02-05T12:06:23.633" v="9" actId="14100"/>
        <pc:sldMkLst>
          <pc:docMk/>
          <pc:sldMk cId="1351651579" sldId="256"/>
        </pc:sldMkLst>
        <pc:picChg chg="add mod">
          <ac:chgData name="Артём Шерышев" userId="10a99e18688088ce" providerId="Windows Live" clId="Web-{A2954FB4-F417-D334-FC61-14ACFEA5BEAD}" dt="2025-02-05T12:06:23.633" v="9" actId="14100"/>
          <ac:picMkLst>
            <pc:docMk/>
            <pc:sldMk cId="1351651579" sldId="256"/>
            <ac:picMk id="4" creationId="{B1CFAC60-72A7-7491-90AE-9DD2F7BA7A69}"/>
          </ac:picMkLst>
        </pc:picChg>
      </pc:sldChg>
      <pc:sldChg chg="addSp delSp modSp new">
        <pc:chgData name="Артём Шерышев" userId="10a99e18688088ce" providerId="Windows Live" clId="Web-{A2954FB4-F417-D334-FC61-14ACFEA5BEAD}" dt="2025-02-05T12:25:44.701" v="370" actId="20577"/>
        <pc:sldMkLst>
          <pc:docMk/>
          <pc:sldMk cId="275812488" sldId="257"/>
        </pc:sldMkLst>
        <pc:spChg chg="del">
          <ac:chgData name="Артём Шерышев" userId="10a99e18688088ce" providerId="Windows Live" clId="Web-{A2954FB4-F417-D334-FC61-14ACFEA5BEAD}" dt="2025-02-05T12:05:41.867" v="1"/>
          <ac:spMkLst>
            <pc:docMk/>
            <pc:sldMk cId="275812488" sldId="257"/>
            <ac:spMk id="3" creationId="{D1407AD2-FA52-433F-E90C-91E1C6C245DA}"/>
          </ac:spMkLst>
        </pc:spChg>
        <pc:spChg chg="add mod">
          <ac:chgData name="Артём Шерышев" userId="10a99e18688088ce" providerId="Windows Live" clId="Web-{A2954FB4-F417-D334-FC61-14ACFEA5BEAD}" dt="2025-02-05T12:25:44.701" v="370" actId="20577"/>
          <ac:spMkLst>
            <pc:docMk/>
            <pc:sldMk cId="275812488" sldId="257"/>
            <ac:spMk id="5" creationId="{58C2FA2D-A976-43A7-C788-02CD8DFE4D24}"/>
          </ac:spMkLst>
        </pc:spChg>
        <pc:picChg chg="add mod ord">
          <ac:chgData name="Артём Шерышев" userId="10a99e18688088ce" providerId="Windows Live" clId="Web-{A2954FB4-F417-D334-FC61-14ACFEA5BEAD}" dt="2025-02-05T12:20:50.686" v="355" actId="1076"/>
          <ac:picMkLst>
            <pc:docMk/>
            <pc:sldMk cId="275812488" sldId="257"/>
            <ac:picMk id="4" creationId="{FDEB1C84-D29C-473C-4808-5AF30E5E9AA5}"/>
          </ac:picMkLst>
        </pc:picChg>
      </pc:sldChg>
      <pc:sldChg chg="addSp modSp add replId">
        <pc:chgData name="Артём Шерышев" userId="10a99e18688088ce" providerId="Windows Live" clId="Web-{A2954FB4-F417-D334-FC61-14ACFEA5BEAD}" dt="2025-02-05T12:37:00.463" v="772"/>
        <pc:sldMkLst>
          <pc:docMk/>
          <pc:sldMk cId="1102335236" sldId="258"/>
        </pc:sldMkLst>
        <pc:graphicFrameChg chg="add mod modGraphic">
          <ac:chgData name="Артём Шерышев" userId="10a99e18688088ce" providerId="Windows Live" clId="Web-{A2954FB4-F417-D334-FC61-14ACFEA5BEAD}" dt="2025-02-05T12:37:00.463" v="772"/>
          <ac:graphicFrameMkLst>
            <pc:docMk/>
            <pc:sldMk cId="1102335236" sldId="258"/>
            <ac:graphicFrameMk id="3" creationId="{8939A7EC-692E-6DC6-241C-DA230AE858F2}"/>
          </ac:graphicFrameMkLst>
        </pc:graphicFrameChg>
      </pc:sldChg>
      <pc:sldChg chg="addSp delSp modSp add replId">
        <pc:chgData name="Артём Шерышев" userId="10a99e18688088ce" providerId="Windows Live" clId="Web-{A2954FB4-F417-D334-FC61-14ACFEA5BEAD}" dt="2025-02-05T12:31:25.543" v="584" actId="1076"/>
        <pc:sldMkLst>
          <pc:docMk/>
          <pc:sldMk cId="2340543580" sldId="259"/>
        </pc:sldMkLst>
        <pc:spChg chg="add mod">
          <ac:chgData name="Артём Шерышев" userId="10a99e18688088ce" providerId="Windows Live" clId="Web-{A2954FB4-F417-D334-FC61-14ACFEA5BEAD}" dt="2025-02-05T12:31:25.543" v="584" actId="1076"/>
          <ac:spMkLst>
            <pc:docMk/>
            <pc:sldMk cId="2340543580" sldId="259"/>
            <ac:spMk id="5" creationId="{B7E9260B-E27A-98F1-7392-DDF0C901F76E}"/>
          </ac:spMkLst>
        </pc:spChg>
        <pc:graphicFrameChg chg="del mod modGraphic">
          <ac:chgData name="Артём Шерышев" userId="10a99e18688088ce" providerId="Windows Live" clId="Web-{A2954FB4-F417-D334-FC61-14ACFEA5BEAD}" dt="2025-02-05T12:29:35.012" v="546"/>
          <ac:graphicFrameMkLst>
            <pc:docMk/>
            <pc:sldMk cId="2340543580" sldId="259"/>
            <ac:graphicFrameMk id="3" creationId="{CF694D04-A166-88CC-EB54-B5E7E115E65E}"/>
          </ac:graphicFrameMkLst>
        </pc:graphicFrameChg>
      </pc:sldChg>
      <pc:sldChg chg="modSp add replId">
        <pc:chgData name="Артём Шерышев" userId="10a99e18688088ce" providerId="Windows Live" clId="Web-{A2954FB4-F417-D334-FC61-14ACFEA5BEAD}" dt="2025-02-05T12:31:52.246" v="597" actId="20577"/>
        <pc:sldMkLst>
          <pc:docMk/>
          <pc:sldMk cId="1225164890" sldId="260"/>
        </pc:sldMkLst>
        <pc:spChg chg="mod">
          <ac:chgData name="Артём Шерышев" userId="10a99e18688088ce" providerId="Windows Live" clId="Web-{A2954FB4-F417-D334-FC61-14ACFEA5BEAD}" dt="2025-02-05T12:31:52.246" v="597" actId="20577"/>
          <ac:spMkLst>
            <pc:docMk/>
            <pc:sldMk cId="1225164890" sldId="260"/>
            <ac:spMk id="5" creationId="{E3E72654-C750-0C7F-59E2-FB2229A59C60}"/>
          </ac:spMkLst>
        </pc:spChg>
      </pc:sldChg>
      <pc:sldChg chg="add del replId">
        <pc:chgData name="Артём Шерышев" userId="10a99e18688088ce" providerId="Windows Live" clId="Web-{A2954FB4-F417-D334-FC61-14ACFEA5BEAD}" dt="2025-02-05T12:31:39.543" v="589"/>
        <pc:sldMkLst>
          <pc:docMk/>
          <pc:sldMk cId="2119299409" sldId="260"/>
        </pc:sldMkLst>
      </pc:sldChg>
      <pc:sldChg chg="add del replId">
        <pc:chgData name="Артём Шерышев" userId="10a99e18688088ce" providerId="Windows Live" clId="Web-{A2954FB4-F417-D334-FC61-14ACFEA5BEAD}" dt="2025-02-05T12:31:38.574" v="588"/>
        <pc:sldMkLst>
          <pc:docMk/>
          <pc:sldMk cId="407637406" sldId="261"/>
        </pc:sldMkLst>
      </pc:sldChg>
      <pc:sldChg chg="modSp add replId">
        <pc:chgData name="Артём Шерышев" userId="10a99e18688088ce" providerId="Windows Live" clId="Web-{A2954FB4-F417-D334-FC61-14ACFEA5BEAD}" dt="2025-02-05T12:31:57.418" v="601" actId="20577"/>
        <pc:sldMkLst>
          <pc:docMk/>
          <pc:sldMk cId="1756233050" sldId="261"/>
        </pc:sldMkLst>
        <pc:spChg chg="mod">
          <ac:chgData name="Артём Шерышев" userId="10a99e18688088ce" providerId="Windows Live" clId="Web-{A2954FB4-F417-D334-FC61-14ACFEA5BEAD}" dt="2025-02-05T12:31:57.418" v="601" actId="20577"/>
          <ac:spMkLst>
            <pc:docMk/>
            <pc:sldMk cId="1756233050" sldId="261"/>
            <ac:spMk id="5" creationId="{39DA4AA4-27F1-743C-FAA7-218BD00419C3}"/>
          </ac:spMkLst>
        </pc:spChg>
      </pc:sldChg>
      <pc:sldChg chg="modSp add replId">
        <pc:chgData name="Артём Шерышев" userId="10a99e18688088ce" providerId="Windows Live" clId="Web-{A2954FB4-F417-D334-FC61-14ACFEA5BEAD}" dt="2025-02-05T12:32:06.652" v="605" actId="20577"/>
        <pc:sldMkLst>
          <pc:docMk/>
          <pc:sldMk cId="2166987226" sldId="262"/>
        </pc:sldMkLst>
        <pc:spChg chg="mod">
          <ac:chgData name="Артём Шерышев" userId="10a99e18688088ce" providerId="Windows Live" clId="Web-{A2954FB4-F417-D334-FC61-14ACFEA5BEAD}" dt="2025-02-05T12:32:06.652" v="605" actId="20577"/>
          <ac:spMkLst>
            <pc:docMk/>
            <pc:sldMk cId="2166987226" sldId="262"/>
            <ac:spMk id="5" creationId="{2B109820-49E9-F377-880A-8705785863B3}"/>
          </ac:spMkLst>
        </pc:spChg>
      </pc:sldChg>
      <pc:sldChg chg="add del replId">
        <pc:chgData name="Артём Шерышев" userId="10a99e18688088ce" providerId="Windows Live" clId="Web-{A2954FB4-F417-D334-FC61-14ACFEA5BEAD}" dt="2025-02-05T12:31:38.121" v="587"/>
        <pc:sldMkLst>
          <pc:docMk/>
          <pc:sldMk cId="2410967206" sldId="262"/>
        </pc:sldMkLst>
      </pc:sldChg>
      <pc:sldChg chg="modSp add replId">
        <pc:chgData name="Артём Шерышев" userId="10a99e18688088ce" providerId="Windows Live" clId="Web-{A2954FB4-F417-D334-FC61-14ACFEA5BEAD}" dt="2025-02-05T12:32:11.324" v="607" actId="20577"/>
        <pc:sldMkLst>
          <pc:docMk/>
          <pc:sldMk cId="3430432500" sldId="263"/>
        </pc:sldMkLst>
        <pc:spChg chg="mod">
          <ac:chgData name="Артём Шерышев" userId="10a99e18688088ce" providerId="Windows Live" clId="Web-{A2954FB4-F417-D334-FC61-14ACFEA5BEAD}" dt="2025-02-05T12:32:11.324" v="607" actId="20577"/>
          <ac:spMkLst>
            <pc:docMk/>
            <pc:sldMk cId="3430432500" sldId="263"/>
            <ac:spMk id="5" creationId="{8C7693CE-33CA-6193-9F4B-DB9BFBBA3C91}"/>
          </ac:spMkLst>
        </pc:spChg>
      </pc:sldChg>
      <pc:sldChg chg="add del replId">
        <pc:chgData name="Артём Шерышев" userId="10a99e18688088ce" providerId="Windows Live" clId="Web-{A2954FB4-F417-D334-FC61-14ACFEA5BEAD}" dt="2025-02-05T12:31:37.402" v="586"/>
        <pc:sldMkLst>
          <pc:docMk/>
          <pc:sldMk cId="3550784892" sldId="263"/>
        </pc:sldMkLst>
      </pc:sldChg>
      <pc:sldChg chg="add del replId">
        <pc:chgData name="Артём Шерышев" userId="10a99e18688088ce" providerId="Windows Live" clId="Web-{A2954FB4-F417-D334-FC61-14ACFEA5BEAD}" dt="2025-02-05T12:31:36.621" v="585"/>
        <pc:sldMkLst>
          <pc:docMk/>
          <pc:sldMk cId="240416626" sldId="264"/>
        </pc:sldMkLst>
      </pc:sldChg>
      <pc:sldChg chg="add del replId">
        <pc:chgData name="Артём Шерышев" userId="10a99e18688088ce" providerId="Windows Live" clId="Web-{A2954FB4-F417-D334-FC61-14ACFEA5BEAD}" dt="2025-02-05T12:30:24.840" v="558"/>
        <pc:sldMkLst>
          <pc:docMk/>
          <pc:sldMk cId="1084258961" sldId="264"/>
        </pc:sldMkLst>
      </pc:sldChg>
      <pc:sldChg chg="modSp add ord replId">
        <pc:chgData name="Артём Шерышев" userId="10a99e18688088ce" providerId="Windows Live" clId="Web-{A2954FB4-F417-D334-FC61-14ACFEA5BEAD}" dt="2025-02-05T12:33:28.433" v="635" actId="20577"/>
        <pc:sldMkLst>
          <pc:docMk/>
          <pc:sldMk cId="2122879067" sldId="264"/>
        </pc:sldMkLst>
        <pc:spChg chg="mod">
          <ac:chgData name="Артём Шерышев" userId="10a99e18688088ce" providerId="Windows Live" clId="Web-{A2954FB4-F417-D334-FC61-14ACFEA5BEAD}" dt="2025-02-05T12:33:28.433" v="635" actId="20577"/>
          <ac:spMkLst>
            <pc:docMk/>
            <pc:sldMk cId="2122879067" sldId="264"/>
            <ac:spMk id="5" creationId="{80F0CF71-8C75-A0D1-D283-CE50957FD3E1}"/>
          </ac:spMkLst>
        </pc:spChg>
      </pc:sldChg>
      <pc:sldChg chg="add del replId">
        <pc:chgData name="Артём Шерышев" userId="10a99e18688088ce" providerId="Windows Live" clId="Web-{A2954FB4-F417-D334-FC61-14ACFEA5BEAD}" dt="2025-02-05T12:32:16.683" v="608"/>
        <pc:sldMkLst>
          <pc:docMk/>
          <pc:sldMk cId="2711842831" sldId="264"/>
        </pc:sldMkLst>
      </pc:sldChg>
      <pc:sldChg chg="modSp add replId">
        <pc:chgData name="Артём Шерышев" userId="10a99e18688088ce" providerId="Windows Live" clId="Web-{A2954FB4-F417-D334-FC61-14ACFEA5BEAD}" dt="2025-02-05T12:33:38.636" v="639" actId="14100"/>
        <pc:sldMkLst>
          <pc:docMk/>
          <pc:sldMk cId="260004368" sldId="265"/>
        </pc:sldMkLst>
        <pc:spChg chg="mod">
          <ac:chgData name="Артём Шерышев" userId="10a99e18688088ce" providerId="Windows Live" clId="Web-{A2954FB4-F417-D334-FC61-14ACFEA5BEAD}" dt="2025-02-05T12:33:38.636" v="639" actId="14100"/>
          <ac:spMkLst>
            <pc:docMk/>
            <pc:sldMk cId="260004368" sldId="265"/>
            <ac:spMk id="5" creationId="{7733BB57-1C3D-ADA2-A9F6-E36E61622EA6}"/>
          </ac:spMkLst>
        </pc:spChg>
      </pc:sldChg>
      <pc:sldChg chg="add del replId">
        <pc:chgData name="Артём Шерышев" userId="10a99e18688088ce" providerId="Windows Live" clId="Web-{A2954FB4-F417-D334-FC61-14ACFEA5BEAD}" dt="2025-02-05T12:30:24.059" v="557"/>
        <pc:sldMkLst>
          <pc:docMk/>
          <pc:sldMk cId="1309905650" sldId="265"/>
        </pc:sldMkLst>
      </pc:sldChg>
      <pc:sldChg chg="add del replId">
        <pc:chgData name="Артём Шерышев" userId="10a99e18688088ce" providerId="Windows Live" clId="Web-{A2954FB4-F417-D334-FC61-14ACFEA5BEAD}" dt="2025-02-05T12:30:23.340" v="556"/>
        <pc:sldMkLst>
          <pc:docMk/>
          <pc:sldMk cId="1047323515" sldId="266"/>
        </pc:sldMkLst>
      </pc:sldChg>
      <pc:sldChg chg="modSp add replId">
        <pc:chgData name="Артём Шерышев" userId="10a99e18688088ce" providerId="Windows Live" clId="Web-{A2954FB4-F417-D334-FC61-14ACFEA5BEAD}" dt="2025-02-05T12:33:45.511" v="643" actId="14100"/>
        <pc:sldMkLst>
          <pc:docMk/>
          <pc:sldMk cId="3246218464" sldId="266"/>
        </pc:sldMkLst>
        <pc:spChg chg="mod">
          <ac:chgData name="Артём Шерышев" userId="10a99e18688088ce" providerId="Windows Live" clId="Web-{A2954FB4-F417-D334-FC61-14ACFEA5BEAD}" dt="2025-02-05T12:33:45.511" v="643" actId="14100"/>
          <ac:spMkLst>
            <pc:docMk/>
            <pc:sldMk cId="3246218464" sldId="266"/>
            <ac:spMk id="5" creationId="{49AF04C3-2A72-2D41-9E6E-47E29A38EA1B}"/>
          </ac:spMkLst>
        </pc:spChg>
      </pc:sldChg>
      <pc:sldChg chg="modSp add replId">
        <pc:chgData name="Артём Шерышев" userId="10a99e18688088ce" providerId="Windows Live" clId="Web-{A2954FB4-F417-D334-FC61-14ACFEA5BEAD}" dt="2025-02-05T12:33:52.464" v="647" actId="14100"/>
        <pc:sldMkLst>
          <pc:docMk/>
          <pc:sldMk cId="3818553354" sldId="267"/>
        </pc:sldMkLst>
        <pc:spChg chg="mod">
          <ac:chgData name="Артём Шерышев" userId="10a99e18688088ce" providerId="Windows Live" clId="Web-{A2954FB4-F417-D334-FC61-14ACFEA5BEAD}" dt="2025-02-05T12:33:52.464" v="647" actId="14100"/>
          <ac:spMkLst>
            <pc:docMk/>
            <pc:sldMk cId="3818553354" sldId="267"/>
            <ac:spMk id="5" creationId="{4A35414A-D7A5-3E4B-C1E4-E2EBA93A2A42}"/>
          </ac:spMkLst>
        </pc:spChg>
      </pc:sldChg>
      <pc:sldChg chg="add del replId">
        <pc:chgData name="Артём Шерышев" userId="10a99e18688088ce" providerId="Windows Live" clId="Web-{A2954FB4-F417-D334-FC61-14ACFEA5BEAD}" dt="2025-02-05T12:30:22.512" v="555"/>
        <pc:sldMkLst>
          <pc:docMk/>
          <pc:sldMk cId="3993060529" sldId="267"/>
        </pc:sldMkLst>
      </pc:sldChg>
      <pc:sldChg chg="modSp add replId">
        <pc:chgData name="Артём Шерышев" userId="10a99e18688088ce" providerId="Windows Live" clId="Web-{A2954FB4-F417-D334-FC61-14ACFEA5BEAD}" dt="2025-02-05T12:33:58.558" v="651" actId="14100"/>
        <pc:sldMkLst>
          <pc:docMk/>
          <pc:sldMk cId="4124788014" sldId="268"/>
        </pc:sldMkLst>
        <pc:spChg chg="mod">
          <ac:chgData name="Артём Шерышев" userId="10a99e18688088ce" providerId="Windows Live" clId="Web-{A2954FB4-F417-D334-FC61-14ACFEA5BEAD}" dt="2025-02-05T12:33:58.558" v="651" actId="14100"/>
          <ac:spMkLst>
            <pc:docMk/>
            <pc:sldMk cId="4124788014" sldId="268"/>
            <ac:spMk id="5" creationId="{3EBEBEA9-0ADB-5D44-3C5D-26D61FEEC1E2}"/>
          </ac:spMkLst>
        </pc:spChg>
      </pc:sldChg>
      <pc:sldChg chg="modSp add replId">
        <pc:chgData name="Артём Шерышев" userId="10a99e18688088ce" providerId="Windows Live" clId="Web-{A2954FB4-F417-D334-FC61-14ACFEA5BEAD}" dt="2025-02-05T12:35:31.839" v="686" actId="14100"/>
        <pc:sldMkLst>
          <pc:docMk/>
          <pc:sldMk cId="3242600735" sldId="269"/>
        </pc:sldMkLst>
        <pc:spChg chg="mod">
          <ac:chgData name="Артём Шерышев" userId="10a99e18688088ce" providerId="Windows Live" clId="Web-{A2954FB4-F417-D334-FC61-14ACFEA5BEAD}" dt="2025-02-05T12:35:31.839" v="686" actId="14100"/>
          <ac:spMkLst>
            <pc:docMk/>
            <pc:sldMk cId="3242600735" sldId="269"/>
            <ac:spMk id="5" creationId="{E256AAC3-CCC9-3193-8057-DF26A06736A0}"/>
          </ac:spMkLst>
        </pc:spChg>
      </pc:sldChg>
      <pc:sldChg chg="modSp add replId">
        <pc:chgData name="Артём Шерышев" userId="10a99e18688088ce" providerId="Windows Live" clId="Web-{A2954FB4-F417-D334-FC61-14ACFEA5BEAD}" dt="2025-02-05T12:35:22.604" v="681" actId="14100"/>
        <pc:sldMkLst>
          <pc:docMk/>
          <pc:sldMk cId="29920176" sldId="270"/>
        </pc:sldMkLst>
        <pc:spChg chg="mod">
          <ac:chgData name="Артём Шерышев" userId="10a99e18688088ce" providerId="Windows Live" clId="Web-{A2954FB4-F417-D334-FC61-14ACFEA5BEAD}" dt="2025-02-05T12:35:22.604" v="681" actId="14100"/>
          <ac:spMkLst>
            <pc:docMk/>
            <pc:sldMk cId="29920176" sldId="270"/>
            <ac:spMk id="5" creationId="{526DCAFC-ADAC-7FAF-9BC5-86C929F03DBB}"/>
          </ac:spMkLst>
        </pc:spChg>
      </pc:sldChg>
      <pc:sldChg chg="modSp add replId">
        <pc:chgData name="Артём Шерышев" userId="10a99e18688088ce" providerId="Windows Live" clId="Web-{A2954FB4-F417-D334-FC61-14ACFEA5BEAD}" dt="2025-02-05T12:35:10.370" v="676" actId="14100"/>
        <pc:sldMkLst>
          <pc:docMk/>
          <pc:sldMk cId="1064961079" sldId="271"/>
        </pc:sldMkLst>
        <pc:spChg chg="mod">
          <ac:chgData name="Артём Шерышев" userId="10a99e18688088ce" providerId="Windows Live" clId="Web-{A2954FB4-F417-D334-FC61-14ACFEA5BEAD}" dt="2025-02-05T12:35:10.370" v="676" actId="14100"/>
          <ac:spMkLst>
            <pc:docMk/>
            <pc:sldMk cId="1064961079" sldId="271"/>
            <ac:spMk id="5" creationId="{795D8D26-366E-7355-1CC5-77EF28B6CE4F}"/>
          </ac:spMkLst>
        </pc:spChg>
      </pc:sldChg>
      <pc:sldChg chg="modSp add replId">
        <pc:chgData name="Артём Шерышев" userId="10a99e18688088ce" providerId="Windows Live" clId="Web-{A2954FB4-F417-D334-FC61-14ACFEA5BEAD}" dt="2025-02-05T12:34:52.526" v="665" actId="14100"/>
        <pc:sldMkLst>
          <pc:docMk/>
          <pc:sldMk cId="3413693250" sldId="272"/>
        </pc:sldMkLst>
        <pc:spChg chg="mod">
          <ac:chgData name="Артём Шерышев" userId="10a99e18688088ce" providerId="Windows Live" clId="Web-{A2954FB4-F417-D334-FC61-14ACFEA5BEAD}" dt="2025-02-05T12:34:52.526" v="665" actId="14100"/>
          <ac:spMkLst>
            <pc:docMk/>
            <pc:sldMk cId="3413693250" sldId="272"/>
            <ac:spMk id="5" creationId="{930D9778-3B3E-F315-DB00-4EAB8890C99E}"/>
          </ac:spMkLst>
        </pc:spChg>
      </pc:sldChg>
      <pc:sldChg chg="modSp add replId">
        <pc:chgData name="Артём Шерышев" userId="10a99e18688088ce" providerId="Windows Live" clId="Web-{A2954FB4-F417-D334-FC61-14ACFEA5BEAD}" dt="2025-02-05T12:34:40.480" v="660" actId="20577"/>
        <pc:sldMkLst>
          <pc:docMk/>
          <pc:sldMk cId="2614628232" sldId="273"/>
        </pc:sldMkLst>
        <pc:spChg chg="mod">
          <ac:chgData name="Артём Шерышев" userId="10a99e18688088ce" providerId="Windows Live" clId="Web-{A2954FB4-F417-D334-FC61-14ACFEA5BEAD}" dt="2025-02-05T12:34:40.480" v="660" actId="20577"/>
          <ac:spMkLst>
            <pc:docMk/>
            <pc:sldMk cId="2614628232" sldId="273"/>
            <ac:spMk id="5" creationId="{6B8045DD-3F89-CE62-E271-89121DF1A75F}"/>
          </ac:spMkLst>
        </pc:spChg>
      </pc:sldChg>
      <pc:sldChg chg="modSp add replId">
        <pc:chgData name="Артём Шерышев" userId="10a99e18688088ce" providerId="Windows Live" clId="Web-{A2954FB4-F417-D334-FC61-14ACFEA5BEAD}" dt="2025-02-05T12:48:19.461" v="794" actId="14100"/>
        <pc:sldMkLst>
          <pc:docMk/>
          <pc:sldMk cId="3309008933" sldId="274"/>
        </pc:sldMkLst>
        <pc:spChg chg="mod">
          <ac:chgData name="Артём Шерышев" userId="10a99e18688088ce" providerId="Windows Live" clId="Web-{A2954FB4-F417-D334-FC61-14ACFEA5BEAD}" dt="2025-02-05T12:48:19.461" v="794" actId="14100"/>
          <ac:spMkLst>
            <pc:docMk/>
            <pc:sldMk cId="3309008933" sldId="274"/>
            <ac:spMk id="5" creationId="{80E416DB-6019-DBE8-712D-171BAEF7B034}"/>
          </ac:spMkLst>
        </pc:spChg>
      </pc:sldChg>
      <pc:sldChg chg="modSp add replId">
        <pc:chgData name="Артём Шерышев" userId="10a99e18688088ce" providerId="Windows Live" clId="Web-{A2954FB4-F417-D334-FC61-14ACFEA5BEAD}" dt="2025-02-05T12:48:13.711" v="790" actId="14100"/>
        <pc:sldMkLst>
          <pc:docMk/>
          <pc:sldMk cId="2997214905" sldId="275"/>
        </pc:sldMkLst>
        <pc:spChg chg="mod">
          <ac:chgData name="Артём Шерышев" userId="10a99e18688088ce" providerId="Windows Live" clId="Web-{A2954FB4-F417-D334-FC61-14ACFEA5BEAD}" dt="2025-02-05T12:48:13.711" v="790" actId="14100"/>
          <ac:spMkLst>
            <pc:docMk/>
            <pc:sldMk cId="2997214905" sldId="275"/>
            <ac:spMk id="5" creationId="{D12DBE09-26F8-3D7C-BD0C-8311F98F3CC0}"/>
          </ac:spMkLst>
        </pc:spChg>
      </pc:sldChg>
      <pc:sldChg chg="modSp add replId">
        <pc:chgData name="Артём Шерышев" userId="10a99e18688088ce" providerId="Windows Live" clId="Web-{A2954FB4-F417-D334-FC61-14ACFEA5BEAD}" dt="2025-02-05T12:48:08.242" v="786" actId="14100"/>
        <pc:sldMkLst>
          <pc:docMk/>
          <pc:sldMk cId="3763945891" sldId="276"/>
        </pc:sldMkLst>
        <pc:spChg chg="mod">
          <ac:chgData name="Артём Шерышев" userId="10a99e18688088ce" providerId="Windows Live" clId="Web-{A2954FB4-F417-D334-FC61-14ACFEA5BEAD}" dt="2025-02-05T12:48:08.242" v="786" actId="14100"/>
          <ac:spMkLst>
            <pc:docMk/>
            <pc:sldMk cId="3763945891" sldId="276"/>
            <ac:spMk id="5" creationId="{6A6B88B3-1D48-CFD4-B93C-A3568A29B2F2}"/>
          </ac:spMkLst>
        </pc:spChg>
      </pc:sldChg>
      <pc:sldChg chg="modSp add replId">
        <pc:chgData name="Артём Шерышев" userId="10a99e18688088ce" providerId="Windows Live" clId="Web-{A2954FB4-F417-D334-FC61-14ACFEA5BEAD}" dt="2025-02-05T12:48:02.305" v="782" actId="14100"/>
        <pc:sldMkLst>
          <pc:docMk/>
          <pc:sldMk cId="3845328192" sldId="277"/>
        </pc:sldMkLst>
        <pc:spChg chg="mod">
          <ac:chgData name="Артём Шерышев" userId="10a99e18688088ce" providerId="Windows Live" clId="Web-{A2954FB4-F417-D334-FC61-14ACFEA5BEAD}" dt="2025-02-05T12:48:02.305" v="782" actId="14100"/>
          <ac:spMkLst>
            <pc:docMk/>
            <pc:sldMk cId="3845328192" sldId="277"/>
            <ac:spMk id="5" creationId="{8E1118B7-06F1-C1AC-8FDE-579E7EDD54E5}"/>
          </ac:spMkLst>
        </pc:spChg>
      </pc:sldChg>
      <pc:sldChg chg="modSp add replId">
        <pc:chgData name="Артём Шерышев" userId="10a99e18688088ce" providerId="Windows Live" clId="Web-{A2954FB4-F417-D334-FC61-14ACFEA5BEAD}" dt="2025-02-05T12:47:49.070" v="778" actId="14100"/>
        <pc:sldMkLst>
          <pc:docMk/>
          <pc:sldMk cId="3593151370" sldId="278"/>
        </pc:sldMkLst>
        <pc:spChg chg="mod">
          <ac:chgData name="Артём Шерышев" userId="10a99e18688088ce" providerId="Windows Live" clId="Web-{A2954FB4-F417-D334-FC61-14ACFEA5BEAD}" dt="2025-02-05T12:47:49.070" v="778" actId="14100"/>
          <ac:spMkLst>
            <pc:docMk/>
            <pc:sldMk cId="3593151370" sldId="278"/>
            <ac:spMk id="5" creationId="{3568E560-CD1C-6806-F60E-F414C4C281E3}"/>
          </ac:spMkLst>
        </pc:spChg>
      </pc:sldChg>
      <pc:sldChg chg="modSp add replId">
        <pc:chgData name="Артём Шерышев" userId="10a99e18688088ce" providerId="Windows Live" clId="Web-{A2954FB4-F417-D334-FC61-14ACFEA5BEAD}" dt="2025-02-05T12:49:06.554" v="814" actId="14100"/>
        <pc:sldMkLst>
          <pc:docMk/>
          <pc:sldMk cId="2625554519" sldId="279"/>
        </pc:sldMkLst>
        <pc:spChg chg="mod">
          <ac:chgData name="Артём Шерышев" userId="10a99e18688088ce" providerId="Windows Live" clId="Web-{A2954FB4-F417-D334-FC61-14ACFEA5BEAD}" dt="2025-02-05T12:49:06.554" v="814" actId="14100"/>
          <ac:spMkLst>
            <pc:docMk/>
            <pc:sldMk cId="2625554519" sldId="279"/>
            <ac:spMk id="5" creationId="{5E589386-D2D6-D8DB-B8AC-BD4EC383010A}"/>
          </ac:spMkLst>
        </pc:spChg>
      </pc:sldChg>
      <pc:sldChg chg="modSp add replId">
        <pc:chgData name="Артём Шерышев" userId="10a99e18688088ce" providerId="Windows Live" clId="Web-{A2954FB4-F417-D334-FC61-14ACFEA5BEAD}" dt="2025-02-05T12:49:02.039" v="811" actId="14100"/>
        <pc:sldMkLst>
          <pc:docMk/>
          <pc:sldMk cId="4146778237" sldId="280"/>
        </pc:sldMkLst>
        <pc:spChg chg="mod">
          <ac:chgData name="Артём Шерышев" userId="10a99e18688088ce" providerId="Windows Live" clId="Web-{A2954FB4-F417-D334-FC61-14ACFEA5BEAD}" dt="2025-02-05T12:49:02.039" v="811" actId="14100"/>
          <ac:spMkLst>
            <pc:docMk/>
            <pc:sldMk cId="4146778237" sldId="280"/>
            <ac:spMk id="5" creationId="{22C2532B-0949-6BF3-2731-A09013D157A8}"/>
          </ac:spMkLst>
        </pc:spChg>
      </pc:sldChg>
      <pc:sldChg chg="modSp add replId">
        <pc:chgData name="Артём Шерышев" userId="10a99e18688088ce" providerId="Windows Live" clId="Web-{A2954FB4-F417-D334-FC61-14ACFEA5BEAD}" dt="2025-02-05T12:48:57.742" v="808" actId="14100"/>
        <pc:sldMkLst>
          <pc:docMk/>
          <pc:sldMk cId="1746185" sldId="281"/>
        </pc:sldMkLst>
        <pc:spChg chg="mod">
          <ac:chgData name="Артём Шерышев" userId="10a99e18688088ce" providerId="Windows Live" clId="Web-{A2954FB4-F417-D334-FC61-14ACFEA5BEAD}" dt="2025-02-05T12:48:57.742" v="808" actId="14100"/>
          <ac:spMkLst>
            <pc:docMk/>
            <pc:sldMk cId="1746185" sldId="281"/>
            <ac:spMk id="5" creationId="{60B7B7DF-8255-7664-9CFE-891B13B50BB9}"/>
          </ac:spMkLst>
        </pc:spChg>
      </pc:sldChg>
      <pc:sldChg chg="modSp add replId">
        <pc:chgData name="Артём Шерышев" userId="10a99e18688088ce" providerId="Windows Live" clId="Web-{A2954FB4-F417-D334-FC61-14ACFEA5BEAD}" dt="2025-02-05T12:48:51.992" v="804" actId="14100"/>
        <pc:sldMkLst>
          <pc:docMk/>
          <pc:sldMk cId="3242248137" sldId="282"/>
        </pc:sldMkLst>
        <pc:spChg chg="mod">
          <ac:chgData name="Артём Шерышев" userId="10a99e18688088ce" providerId="Windows Live" clId="Web-{A2954FB4-F417-D334-FC61-14ACFEA5BEAD}" dt="2025-02-05T12:48:51.992" v="804" actId="14100"/>
          <ac:spMkLst>
            <pc:docMk/>
            <pc:sldMk cId="3242248137" sldId="282"/>
            <ac:spMk id="5" creationId="{E311D43E-DC73-26E5-5A3B-B59F2F875C19}"/>
          </ac:spMkLst>
        </pc:spChg>
      </pc:sldChg>
      <pc:sldChg chg="modSp add replId">
        <pc:chgData name="Артём Шерышев" userId="10a99e18688088ce" providerId="Windows Live" clId="Web-{A2954FB4-F417-D334-FC61-14ACFEA5BEAD}" dt="2025-02-05T12:48:46.476" v="800" actId="14100"/>
        <pc:sldMkLst>
          <pc:docMk/>
          <pc:sldMk cId="2917291970" sldId="283"/>
        </pc:sldMkLst>
        <pc:spChg chg="mod">
          <ac:chgData name="Артём Шерышев" userId="10a99e18688088ce" providerId="Windows Live" clId="Web-{A2954FB4-F417-D334-FC61-14ACFEA5BEAD}" dt="2025-02-05T12:48:46.476" v="800" actId="14100"/>
          <ac:spMkLst>
            <pc:docMk/>
            <pc:sldMk cId="2917291970" sldId="283"/>
            <ac:spMk id="5" creationId="{7A6C53EE-0D98-17CD-5993-F97E8C6EB796}"/>
          </ac:spMkLst>
        </pc:spChg>
      </pc:sldChg>
      <pc:sldChg chg="new del">
        <pc:chgData name="Артём Шерышев" userId="10a99e18688088ce" providerId="Windows Live" clId="Web-{A2954FB4-F417-D334-FC61-14ACFEA5BEAD}" dt="2025-02-05T12:36:38.776" v="742"/>
        <pc:sldMkLst>
          <pc:docMk/>
          <pc:sldMk cId="1717496370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878EA-4CEA-468D-BF20-9EAD7DE9F8B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E9462-09D4-4908-9BC7-DC259C854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4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9462-09D4-4908-9BC7-DC259C8546D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6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7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image" Target="../media/image3.jpeg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image" Target="../media/image2.jpe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7650" y="268944"/>
            <a:ext cx="11006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Викторина посвященная Великой Отечественной Войне</a:t>
            </a:r>
            <a:endParaRPr lang="ru-RU" sz="3200" b="1" dirty="0"/>
          </a:p>
        </p:txBody>
      </p:sp>
      <p:pic>
        <p:nvPicPr>
          <p:cNvPr id="1026" name="Picture 2" descr="Олимпиада по теме &quot;Великая Отечественная войн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1369" cy="807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84350" y="3176916"/>
            <a:ext cx="8623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Georgia" panose="02040502050405020303" pitchFamily="18" charset="0"/>
              </a:rPr>
              <a:t>Викторина, посвященная Великой Отечественной Войне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88315-2AFC-9685-21C1-2077E72FA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39903-7C39-039F-DDB7-60F277E5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FDB5E61D-AF15-D6CB-564B-B9F4B587B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04174"/>
            <a:ext cx="12197784" cy="9133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33BB57-1C3D-ADA2-A9F6-E36E61622EA6}"/>
              </a:ext>
            </a:extLst>
          </p:cNvPr>
          <p:cNvSpPr txBox="1"/>
          <p:nvPr/>
        </p:nvSpPr>
        <p:spPr>
          <a:xfrm>
            <a:off x="1623039" y="-100232"/>
            <a:ext cx="8485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Мелодия победы за 2</a:t>
            </a:r>
            <a:r>
              <a:rPr lang="en-US" sz="4400" b="1" u="sng" dirty="0">
                <a:latin typeface="Bahnschrift" panose="020B0502040204020203" pitchFamily="34" charset="0"/>
                <a:ea typeface="MS Mincho"/>
              </a:rPr>
              <a:t>00</a:t>
            </a:r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 баллов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85736"/>
            <a:ext cx="12101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Bahnschrift SemiBold" panose="020B0502040204020203" pitchFamily="34" charset="0"/>
              </a:rPr>
              <a:t>“</a:t>
            </a:r>
            <a:r>
              <a:rPr lang="ru-RU" sz="4000" dirty="0">
                <a:latin typeface="Bahnschrift SemiBold" panose="020B0502040204020203" pitchFamily="34" charset="0"/>
              </a:rPr>
              <a:t>День победы</a:t>
            </a:r>
            <a:r>
              <a:rPr lang="en-US" sz="4000" dirty="0">
                <a:latin typeface="Bahnschrift SemiBold" panose="020B0502040204020203" pitchFamily="34" charset="0"/>
              </a:rPr>
              <a:t>”</a:t>
            </a:r>
            <a:r>
              <a:rPr lang="ru-RU" sz="4000" dirty="0">
                <a:latin typeface="Bahnschrift SemiBold" panose="020B0502040204020203" pitchFamily="34" charset="0"/>
              </a:rPr>
              <a:t>, Без этой песни не обходится ни одно мероприятие посвященное ВОВ. </a:t>
            </a:r>
            <a:r>
              <a:rPr lang="ru-RU" sz="4000" dirty="0" smtClean="0">
                <a:latin typeface="Bahnschrift SemiBold" panose="020B0502040204020203" pitchFamily="34" charset="0"/>
              </a:rPr>
              <a:t>Вспомните </a:t>
            </a:r>
            <a:r>
              <a:rPr lang="ru-RU" sz="4000" dirty="0">
                <a:latin typeface="Bahnschrift SemiBold" panose="020B0502040204020203" pitchFamily="34" charset="0"/>
              </a:rPr>
              <a:t>строчку</a:t>
            </a:r>
            <a:r>
              <a:rPr lang="en-US" sz="4000" dirty="0">
                <a:latin typeface="Bahnschrift SemiBold" panose="020B0502040204020203" pitchFamily="34" charset="0"/>
              </a:rPr>
              <a:t> </a:t>
            </a:r>
            <a:endParaRPr lang="ru-RU" sz="4000" dirty="0">
              <a:latin typeface="Bahnschrift SemiBol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6170" y="2447462"/>
            <a:ext cx="11573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Bahnschrift SemiBold" panose="020B0502040204020203" pitchFamily="34" charset="0"/>
              </a:rPr>
              <a:t>Здравствуй </a:t>
            </a:r>
            <a:r>
              <a:rPr lang="en-US" sz="3200" dirty="0">
                <a:latin typeface="Bahnschrift SemiBold" panose="020B0502040204020203" pitchFamily="34" charset="0"/>
              </a:rPr>
              <a:t>“</a:t>
            </a:r>
            <a:r>
              <a:rPr lang="ru-RU" sz="3200" dirty="0">
                <a:latin typeface="Bahnschrift SemiBold" panose="020B0502040204020203" pitchFamily="34" charset="0"/>
              </a:rPr>
              <a:t>мама</a:t>
            </a:r>
            <a:r>
              <a:rPr lang="en-US" sz="3200" dirty="0">
                <a:latin typeface="Bahnschrift SemiBold" panose="020B0502040204020203" pitchFamily="34" charset="0"/>
              </a:rPr>
              <a:t>”</a:t>
            </a:r>
            <a:r>
              <a:rPr lang="ru-RU" sz="3200" dirty="0">
                <a:latin typeface="Bahnschrift SemiBold" panose="020B0502040204020203" pitchFamily="34" charset="0"/>
              </a:rPr>
              <a:t>, возвратились мы не все …</a:t>
            </a:r>
          </a:p>
          <a:p>
            <a:r>
              <a:rPr lang="ru-RU" sz="3200" dirty="0">
                <a:latin typeface="Bahnschrift SemiBold" panose="020B0502040204020203" pitchFamily="34" charset="0"/>
              </a:rPr>
              <a:t>_________</a:t>
            </a:r>
            <a:br>
              <a:rPr lang="ru-RU" sz="3200" dirty="0">
                <a:latin typeface="Bahnschrift SemiBold" panose="020B0502040204020203" pitchFamily="34" charset="0"/>
              </a:rPr>
            </a:br>
            <a:r>
              <a:rPr lang="ru-RU" sz="3200" dirty="0">
                <a:latin typeface="Bahnschrift SemiBold" panose="020B0502040204020203" pitchFamily="34" charset="0"/>
              </a:rPr>
              <a:t>Пол – Европы, прошагали, пол - Земли</a:t>
            </a:r>
            <a:br>
              <a:rPr lang="ru-RU" sz="3200" dirty="0">
                <a:latin typeface="Bahnschrift SemiBold" panose="020B0502040204020203" pitchFamily="34" charset="0"/>
              </a:rPr>
            </a:br>
            <a:r>
              <a:rPr lang="ru-RU" sz="3200" dirty="0">
                <a:latin typeface="Bahnschrift SemiBold" panose="020B0502040204020203" pitchFamily="34" charset="0"/>
              </a:rPr>
              <a:t>Этот день мы приближали как могли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231" y="4636395"/>
            <a:ext cx="829974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</a:rPr>
              <a:t>А. Дадим волю искренней слезе!</a:t>
            </a:r>
          </a:p>
          <a:p>
            <a:r>
              <a:rPr lang="ru-RU" sz="3200" dirty="0">
                <a:latin typeface="Bahnschrift" panose="020B0502040204020203" pitchFamily="34" charset="0"/>
              </a:rPr>
              <a:t>Б. Нам сияет мир во всей красе Нам сияет мир во всей красе!</a:t>
            </a:r>
          </a:p>
          <a:p>
            <a:r>
              <a:rPr lang="ru-RU" sz="3200" dirty="0">
                <a:latin typeface="Bahnschrift" panose="020B0502040204020203" pitchFamily="34" charset="0"/>
              </a:rPr>
              <a:t>В. Босиком бы пробежаться по россе!</a:t>
            </a:r>
          </a:p>
          <a:p>
            <a:pPr marL="342900" indent="-342900">
              <a:buAutoNum type="arabicPeriod"/>
            </a:pPr>
            <a:endParaRPr lang="ru-RU" sz="3600" dirty="0">
              <a:latin typeface="Bahnschrift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916" y="3689641"/>
            <a:ext cx="3413125" cy="31683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62401" y="6923653"/>
            <a:ext cx="33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Bahnschrift" panose="020B0502040204020203" pitchFamily="34" charset="0"/>
              </a:rPr>
              <a:t>Строчка под буквой 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16" y="3678539"/>
            <a:ext cx="3413125" cy="316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9EF3E7B4-DE88-2C00-8E09-E97CB4928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7237D-C633-C8EB-B156-8EE34FEF0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EB8AB89D-F73B-6472-F172-A0D4CA386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AF04C3-2A72-2D41-9E6E-47E29A38EA1B}"/>
              </a:ext>
            </a:extLst>
          </p:cNvPr>
          <p:cNvSpPr txBox="1"/>
          <p:nvPr/>
        </p:nvSpPr>
        <p:spPr>
          <a:xfrm>
            <a:off x="1868096" y="637506"/>
            <a:ext cx="9025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Мелодия победы за </a:t>
            </a:r>
            <a:r>
              <a:rPr lang="en-US" sz="4400" b="1" u="sng" dirty="0">
                <a:latin typeface="Bahnschrift" panose="020B0502040204020203" pitchFamily="34" charset="0"/>
                <a:ea typeface="MS Mincho"/>
              </a:rPr>
              <a:t>300</a:t>
            </a:r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 баллов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615" y="1884957"/>
            <a:ext cx="113351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>
                <a:latin typeface="Bahnschrift SemiBold" panose="020B0502040204020203" pitchFamily="34" charset="0"/>
              </a:rPr>
              <a:t>В какой бой шли солдаты из песни </a:t>
            </a:r>
            <a:r>
              <a:rPr lang="en-US" sz="4000" dirty="0">
                <a:latin typeface="Bahnschrift SemiBold" panose="020B0502040204020203" pitchFamily="34" charset="0"/>
              </a:rPr>
              <a:t>“</a:t>
            </a:r>
            <a:r>
              <a:rPr lang="ru-RU" sz="4000" dirty="0">
                <a:latin typeface="Bahnschrift SemiBold" panose="020B0502040204020203" pitchFamily="34" charset="0"/>
              </a:rPr>
              <a:t>На поле танки громыхали</a:t>
            </a:r>
            <a:r>
              <a:rPr lang="en-US" sz="4000" dirty="0">
                <a:latin typeface="Bahnschrift SemiBold" panose="020B0502040204020203" pitchFamily="34" charset="0"/>
              </a:rPr>
              <a:t>”</a:t>
            </a:r>
            <a:r>
              <a:rPr lang="ru-RU" sz="4000" dirty="0">
                <a:latin typeface="Bahnschrift SemiBold" panose="020B0502040204020203" pitchFamily="34" charset="0"/>
              </a:rPr>
              <a:t>? Для ответа необходимо решить следующий ребус:</a:t>
            </a:r>
          </a:p>
          <a:p>
            <a:pPr algn="ctr"/>
            <a:endParaRPr lang="ru-RU" sz="3600"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193330"/>
            <a:ext cx="101442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latin typeface="Bahnschrift" panose="020B0502040204020203" pitchFamily="34" charset="0"/>
            </a:endParaRPr>
          </a:p>
          <a:p>
            <a:pPr algn="just"/>
            <a:endParaRPr lang="ru-RU" sz="3600" dirty="0">
              <a:latin typeface="Bahnschrift" panose="020B0502040204020203" pitchFamily="34" charset="0"/>
            </a:endParaRPr>
          </a:p>
          <a:p>
            <a:pPr algn="ctr"/>
            <a:r>
              <a:rPr lang="ru-RU" sz="4400" dirty="0" smtClean="0">
                <a:latin typeface="Bahnschrift" panose="020B0502040204020203" pitchFamily="34" charset="0"/>
              </a:rPr>
              <a:t>ПОМ – М </a:t>
            </a:r>
            <a:r>
              <a:rPr lang="en-US" sz="4400" dirty="0">
                <a:latin typeface="Bahnschrift" panose="020B0502040204020203" pitchFamily="34" charset="0"/>
              </a:rPr>
              <a:t>+</a:t>
            </a:r>
            <a:r>
              <a:rPr lang="ru-RU" sz="4400" dirty="0" smtClean="0">
                <a:latin typeface="Bahnschrift" panose="020B0502040204020203" pitchFamily="34" charset="0"/>
              </a:rPr>
              <a:t> СЛА – А + ЕД + НИЙЕ – Е =</a:t>
            </a:r>
            <a:endParaRPr lang="ru-RU" sz="4400" dirty="0"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230" y="5994419"/>
            <a:ext cx="4921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Bahnschrift" panose="020B0502040204020203" pitchFamily="34" charset="0"/>
                <a:hlinkClick r:id="rId4" action="ppaction://hlinksldjump"/>
              </a:rPr>
              <a:t>Ответ: Последний</a:t>
            </a:r>
            <a:endParaRPr lang="ru-RU" sz="4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18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4A446-6B49-85DA-B935-FA6C2CD6D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1AD07-8579-1E94-7752-7441BCE7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5A9D966C-2317-AAA0-EF3A-61293A736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02425"/>
            <a:ext cx="12197784" cy="9133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BEBEA9-0ADB-5D44-3C5D-26D61FEEC1E2}"/>
              </a:ext>
            </a:extLst>
          </p:cNvPr>
          <p:cNvSpPr txBox="1"/>
          <p:nvPr/>
        </p:nvSpPr>
        <p:spPr>
          <a:xfrm>
            <a:off x="1896089" y="178378"/>
            <a:ext cx="862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Мелодия победы за 400 баллов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570" y="947819"/>
            <a:ext cx="11335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Bahnschrift SemiBold" panose="020B0502040204020203" pitchFamily="34" charset="0"/>
              </a:rPr>
              <a:t>Какие птицы ассоциируются с </a:t>
            </a:r>
            <a:r>
              <a:rPr lang="en-US" sz="4000" dirty="0">
                <a:latin typeface="Bahnschrift SemiBold" panose="020B0502040204020203" pitchFamily="34" charset="0"/>
              </a:rPr>
              <a:t>“</a:t>
            </a:r>
            <a:r>
              <a:rPr lang="ru-RU" sz="4000" dirty="0">
                <a:latin typeface="Bahnschrift SemiBold" panose="020B0502040204020203" pitchFamily="34" charset="0"/>
              </a:rPr>
              <a:t>миллионами павших</a:t>
            </a:r>
            <a:r>
              <a:rPr lang="en-US" sz="4000" dirty="0">
                <a:latin typeface="Bahnschrift SemiBold" panose="020B0502040204020203" pitchFamily="34" charset="0"/>
              </a:rPr>
              <a:t>”</a:t>
            </a:r>
            <a:r>
              <a:rPr lang="ru-RU" sz="4000" dirty="0">
                <a:latin typeface="Bahnschrift SemiBold" panose="020B0502040204020203" pitchFamily="34" charset="0"/>
              </a:rPr>
              <a:t> на войне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62" y="2381332"/>
            <a:ext cx="4598988" cy="4285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23112" y="5853040"/>
            <a:ext cx="43652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Bahnschrift" panose="020B0502040204020203" pitchFamily="34" charset="0"/>
                <a:hlinkClick r:id="rId4" action="ppaction://hlinksldjump"/>
              </a:rPr>
              <a:t>Ответ: Журавли</a:t>
            </a:r>
            <a:endParaRPr lang="ru-RU" sz="4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35CA5-257B-BE51-2FB9-5E120520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16AD3-047C-1C01-3D6A-19E0C8957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C04FB5C9-0D78-173E-7D60-5AEE69942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92" y="-1810375"/>
            <a:ext cx="12197784" cy="9133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35414A-D7A5-3E4B-C1E4-E2EBA93A2A42}"/>
              </a:ext>
            </a:extLst>
          </p:cNvPr>
          <p:cNvSpPr txBox="1"/>
          <p:nvPr/>
        </p:nvSpPr>
        <p:spPr>
          <a:xfrm>
            <a:off x="1695979" y="178378"/>
            <a:ext cx="8725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Мелодия победы за 500 баллов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570" y="947819"/>
            <a:ext cx="11335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Bahnschrift" panose="020B0502040204020203" pitchFamily="34" charset="0"/>
              </a:rPr>
              <a:t>В 1942 году на стихотворение Константина Смирнова была положена музыка Матвеем </a:t>
            </a:r>
            <a:r>
              <a:rPr lang="ru-RU" sz="3600" dirty="0" err="1" smtClean="0">
                <a:latin typeface="Bahnschrift" panose="020B0502040204020203" pitchFamily="34" charset="0"/>
              </a:rPr>
              <a:t>Блантероном</a:t>
            </a:r>
            <a:r>
              <a:rPr lang="ru-RU" sz="3600" dirty="0" smtClean="0">
                <a:latin typeface="Bahnschrift" panose="020B0502040204020203" pitchFamily="34" charset="0"/>
              </a:rPr>
              <a:t>. Вспомните название произведения, вычеркнув все буквы, которые есть в слове «ПОЛК»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688150"/>
              </p:ext>
            </p:extLst>
          </p:nvPr>
        </p:nvGraphicFramePr>
        <p:xfrm>
          <a:off x="3818433" y="3549649"/>
          <a:ext cx="4156836" cy="216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209">
                  <a:extLst>
                    <a:ext uri="{9D8B030D-6E8A-4147-A177-3AD203B41FA5}">
                      <a16:colId xmlns:a16="http://schemas.microsoft.com/office/drawing/2014/main" val="1838875962"/>
                    </a:ext>
                  </a:extLst>
                </a:gridCol>
                <a:gridCol w="1039209">
                  <a:extLst>
                    <a:ext uri="{9D8B030D-6E8A-4147-A177-3AD203B41FA5}">
                      <a16:colId xmlns:a16="http://schemas.microsoft.com/office/drawing/2014/main" val="2188677836"/>
                    </a:ext>
                  </a:extLst>
                </a:gridCol>
                <a:gridCol w="1039209">
                  <a:extLst>
                    <a:ext uri="{9D8B030D-6E8A-4147-A177-3AD203B41FA5}">
                      <a16:colId xmlns:a16="http://schemas.microsoft.com/office/drawing/2014/main" val="2193318787"/>
                    </a:ext>
                  </a:extLst>
                </a:gridCol>
                <a:gridCol w="1039209">
                  <a:extLst>
                    <a:ext uri="{9D8B030D-6E8A-4147-A177-3AD203B41FA5}">
                      <a16:colId xmlns:a16="http://schemas.microsoft.com/office/drawing/2014/main" val="2060343303"/>
                    </a:ext>
                  </a:extLst>
                </a:gridCol>
              </a:tblGrid>
              <a:tr h="72291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Я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258108"/>
                  </a:ext>
                </a:extLst>
              </a:tr>
              <a:tr h="72291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89074"/>
                  </a:ext>
                </a:extLst>
              </a:tr>
              <a:tr h="72291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71692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65924" y="6182201"/>
            <a:ext cx="46618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Bahnschrift" panose="020B0502040204020203" pitchFamily="34" charset="0"/>
                <a:hlinkClick r:id="rId3" action="ppaction://hlinksldjump"/>
              </a:rPr>
              <a:t>Ответ: Жди меня</a:t>
            </a:r>
            <a:endParaRPr lang="ru-RU" sz="4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5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D9D31-843A-C8B7-AA90-073299688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A6149-8B29-A89D-BB39-2A80607D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0BE64BF6-D4FF-5581-7FF7-F09F4C9FB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045DD-3F89-CE62-E271-89121DF1A75F}"/>
              </a:ext>
            </a:extLst>
          </p:cNvPr>
          <p:cNvSpPr txBox="1"/>
          <p:nvPr/>
        </p:nvSpPr>
        <p:spPr>
          <a:xfrm>
            <a:off x="1386139" y="185359"/>
            <a:ext cx="10321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Значимые места за 100 баллов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045" y="1737962"/>
            <a:ext cx="11335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Bahnschrift" panose="020B0502040204020203" pitchFamily="34" charset="0"/>
              </a:rPr>
              <a:t>Крепость в Белоруссии, героически принявшая первый удар фашисткой армии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077" y="2983554"/>
            <a:ext cx="7762875" cy="2381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3118" y="5876659"/>
            <a:ext cx="3882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Bahnschrift" panose="020B0502040204020203" pitchFamily="34" charset="0"/>
                <a:hlinkClick r:id="rId4" action="ppaction://hlinksldjump"/>
              </a:rPr>
              <a:t>Ответ: Брестская</a:t>
            </a:r>
            <a:endParaRPr lang="ru-RU" sz="3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6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232F5-D13C-0571-1FA5-92C93A53A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716DF-EF58-0F8C-2247-16E89E35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CB665990-81C9-F1D7-06BB-808F6DBFA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2"/>
            <a:ext cx="12192000" cy="693434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0D9778-3B3E-F315-DB00-4EAB8890C99E}"/>
              </a:ext>
            </a:extLst>
          </p:cNvPr>
          <p:cNvSpPr txBox="1"/>
          <p:nvPr/>
        </p:nvSpPr>
        <p:spPr>
          <a:xfrm>
            <a:off x="1106139" y="178378"/>
            <a:ext cx="10297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Значимые места за 200 баллов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552" y="1287435"/>
            <a:ext cx="1133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Bahnschrift" panose="020B0502040204020203" pitchFamily="34" charset="0"/>
              </a:rPr>
              <a:t>В каком городе впервые проходил парад Победы?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556" y="2096756"/>
            <a:ext cx="6515100" cy="3819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72311" y="6159359"/>
            <a:ext cx="3241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Bahnschrift" panose="020B0502040204020203" pitchFamily="34" charset="0"/>
                <a:hlinkClick r:id="rId4" action="ppaction://hlinksldjump"/>
              </a:rPr>
              <a:t>Ответ: Москва</a:t>
            </a:r>
            <a:endParaRPr lang="ru-RU" sz="3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BAFBB-8369-4366-83FE-D1D30B306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9345F-F22C-E5F5-F8FD-CA6A1C293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AA4B98EF-8C4C-1C41-DBA4-B6EC68E73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76" y="1982"/>
            <a:ext cx="12192000" cy="69088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5D8D26-366E-7355-1CC5-77EF28B6CE4F}"/>
              </a:ext>
            </a:extLst>
          </p:cNvPr>
          <p:cNvSpPr txBox="1"/>
          <p:nvPr/>
        </p:nvSpPr>
        <p:spPr>
          <a:xfrm>
            <a:off x="842839" y="1982"/>
            <a:ext cx="10645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Значимые места за 300 баллов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569" y="1690688"/>
            <a:ext cx="11335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Bahnschrift" panose="020B0502040204020203" pitchFamily="34" charset="0"/>
              </a:rPr>
              <a:t>Какой город выдержал почти трёхлетнюю блокаду ВОВ?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949" y="3093985"/>
            <a:ext cx="813435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51105" y="5905989"/>
            <a:ext cx="4028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Bahnschrift" panose="020B0502040204020203" pitchFamily="34" charset="0"/>
                <a:hlinkClick r:id="rId4" action="ppaction://hlinksldjump"/>
              </a:rPr>
              <a:t>Ответ: Ленинград</a:t>
            </a:r>
            <a:endParaRPr lang="ru-RU" sz="3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6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9B9ED-FC51-5134-3152-1497560EE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2DCE5-BD0D-56FE-1213-76C1C6E31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2432D41E-7FBA-0FC6-55B2-2ADDB4E80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77" y="1982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6DCAFC-ADAC-7FAF-9BC5-86C929F03DBB}"/>
              </a:ext>
            </a:extLst>
          </p:cNvPr>
          <p:cNvSpPr txBox="1"/>
          <p:nvPr/>
        </p:nvSpPr>
        <p:spPr>
          <a:xfrm>
            <a:off x="956839" y="1982"/>
            <a:ext cx="10531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Значимые места за 400 баллов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420" y="1698626"/>
            <a:ext cx="11335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Bahnschrift" panose="020B0502040204020203" pitchFamily="34" charset="0"/>
              </a:rPr>
              <a:t>Название озера, по которому проходила </a:t>
            </a:r>
          </a:p>
          <a:p>
            <a:pPr algn="just"/>
            <a:r>
              <a:rPr lang="ru-RU" sz="3600" dirty="0" smtClean="0">
                <a:latin typeface="Bahnschrift" panose="020B0502040204020203" pitchFamily="34" charset="0"/>
              </a:rPr>
              <a:t>«Дорога жизни» к героическому городу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948" y="3093985"/>
            <a:ext cx="9612909" cy="20339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1539" y="5909765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Bahnschrift" panose="020B0502040204020203" pitchFamily="34" charset="0"/>
                <a:hlinkClick r:id="rId4" action="ppaction://hlinksldjump"/>
              </a:rPr>
              <a:t>Ответ: Ладожское</a:t>
            </a:r>
            <a:endParaRPr lang="ru-RU" sz="3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965A9-A13E-3FEA-A9B5-6160BE5B4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92255-4E5C-D204-783F-43042C89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F08F3729-BF44-B103-03E4-69FF2EA8B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4915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56AAC3-CCC9-3193-8057-DF26A06736A0}"/>
              </a:ext>
            </a:extLst>
          </p:cNvPr>
          <p:cNvSpPr txBox="1"/>
          <p:nvPr/>
        </p:nvSpPr>
        <p:spPr>
          <a:xfrm>
            <a:off x="1052839" y="1982"/>
            <a:ext cx="10297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Значимые места за 500 баллов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020" y="1764636"/>
            <a:ext cx="11335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Bahnschrift" panose="020B0502040204020203" pitchFamily="34" charset="0"/>
              </a:rPr>
              <a:t>Город, который фашистские войска атаковали 250 дней, а Советские войска освободили за 5 дней.</a:t>
            </a:r>
            <a:endParaRPr lang="ru-RU" sz="3600" dirty="0" smtClean="0">
              <a:latin typeface="Bahnschrif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699" y="3148936"/>
            <a:ext cx="8827365" cy="2324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9866" y="5976702"/>
            <a:ext cx="442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Bahnschrift" panose="020B0502040204020203" pitchFamily="34" charset="0"/>
                <a:hlinkClick r:id="rId4" action="ppaction://hlinksldjump"/>
              </a:rPr>
              <a:t>Ответ: Севастополь</a:t>
            </a:r>
            <a:endParaRPr lang="ru-RU" sz="3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7C556-C919-93B7-56CE-F2367F977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F4785-0038-27A9-C2E1-F3D67AAB1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EF71EE1D-DE46-000A-B363-12674D66E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76199"/>
            <a:ext cx="12192000" cy="705011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68E560-CD1C-6806-F60E-F414C4C281E3}"/>
              </a:ext>
            </a:extLst>
          </p:cNvPr>
          <p:cNvSpPr txBox="1"/>
          <p:nvPr/>
        </p:nvSpPr>
        <p:spPr>
          <a:xfrm>
            <a:off x="1161049" y="-27921"/>
            <a:ext cx="8545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Значимые люди за 100 баллов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430" y="697029"/>
            <a:ext cx="1268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Bahnschrift" panose="020B0502040204020203" pitchFamily="34" charset="0"/>
              </a:rPr>
              <a:t>Решите уравнения и расшифруйте фамилию подростка, </a:t>
            </a:r>
          </a:p>
          <a:p>
            <a:r>
              <a:rPr lang="ru-RU" sz="3600" dirty="0">
                <a:latin typeface="Bahnschrift" panose="020B0502040204020203" pitchFamily="34" charset="0"/>
              </a:rPr>
              <a:t>который проявил мужество и героизм во время ВОВ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60568"/>
            <a:ext cx="940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Bahnschrift" panose="020B0502040204020203" pitchFamily="34" charset="0"/>
              </a:rPr>
              <a:t>Ответы расставьте в порядке возрастания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966667"/>
              </p:ext>
            </p:extLst>
          </p:nvPr>
        </p:nvGraphicFramePr>
        <p:xfrm>
          <a:off x="229947" y="2590420"/>
          <a:ext cx="9925046" cy="160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236">
                  <a:extLst>
                    <a:ext uri="{9D8B030D-6E8A-4147-A177-3AD203B41FA5}">
                      <a16:colId xmlns:a16="http://schemas.microsoft.com/office/drawing/2014/main" val="1221695042"/>
                    </a:ext>
                  </a:extLst>
                </a:gridCol>
                <a:gridCol w="1842295">
                  <a:extLst>
                    <a:ext uri="{9D8B030D-6E8A-4147-A177-3AD203B41FA5}">
                      <a16:colId xmlns:a16="http://schemas.microsoft.com/office/drawing/2014/main" val="469478987"/>
                    </a:ext>
                  </a:extLst>
                </a:gridCol>
                <a:gridCol w="1731757">
                  <a:extLst>
                    <a:ext uri="{9D8B030D-6E8A-4147-A177-3AD203B41FA5}">
                      <a16:colId xmlns:a16="http://schemas.microsoft.com/office/drawing/2014/main" val="3662013891"/>
                    </a:ext>
                  </a:extLst>
                </a:gridCol>
                <a:gridCol w="2229178">
                  <a:extLst>
                    <a:ext uri="{9D8B030D-6E8A-4147-A177-3AD203B41FA5}">
                      <a16:colId xmlns:a16="http://schemas.microsoft.com/office/drawing/2014/main" val="934085231"/>
                    </a:ext>
                  </a:extLst>
                </a:gridCol>
                <a:gridCol w="2314580">
                  <a:extLst>
                    <a:ext uri="{9D8B030D-6E8A-4147-A177-3AD203B41FA5}">
                      <a16:colId xmlns:a16="http://schemas.microsoft.com/office/drawing/2014/main" val="21274205"/>
                    </a:ext>
                  </a:extLst>
                </a:gridCol>
              </a:tblGrid>
              <a:tr h="621510">
                <a:tc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387947"/>
                  </a:ext>
                </a:extLst>
              </a:tr>
              <a:tr h="985744">
                <a:tc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Х + 6 =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17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45 : Х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+ 8 = 13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2Х – 9 =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33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130 – 26(100: Х ) =0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121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– Х – 45 = 58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54568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937626" y="12170550"/>
            <a:ext cx="2158099" cy="1213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Bahnschrift" panose="020B0502040204020203" pitchFamily="34" charset="0"/>
              </a:rPr>
              <a:t>Валентин Котик</a:t>
            </a:r>
          </a:p>
        </p:txBody>
      </p:sp>
      <p:pic>
        <p:nvPicPr>
          <p:cNvPr id="2056" name="Picture 8" descr="Котик Валентин Александрови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333" y="4243666"/>
            <a:ext cx="2991783" cy="256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34344" y="5976125"/>
            <a:ext cx="5150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Bahnschrift" panose="020B0502040204020203" pitchFamily="34" charset="0"/>
                <a:hlinkClick r:id="rId5" action="ppaction://hlinksldjump"/>
              </a:rPr>
              <a:t>Ответ: Валентин Котик</a:t>
            </a:r>
            <a:endParaRPr lang="ru-RU" sz="3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5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35D00-9884-BFCE-07D3-1B69A678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FDEB1C84-D29C-473C-4808-5AF30E5E9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92" y="-1708375"/>
            <a:ext cx="12197784" cy="9133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C2FA2D-A976-43A7-C788-02CD8DFE4D24}"/>
              </a:ext>
            </a:extLst>
          </p:cNvPr>
          <p:cNvSpPr txBox="1"/>
          <p:nvPr/>
        </p:nvSpPr>
        <p:spPr>
          <a:xfrm>
            <a:off x="518400" y="1690688"/>
            <a:ext cx="11155200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>
                <a:latin typeface="MS Mincho"/>
                <a:ea typeface="Batang"/>
                <a:cs typeface="Angsana New"/>
              </a:rPr>
              <a:t> </a:t>
            </a:r>
            <a:r>
              <a:rPr lang="ru-RU" sz="2400" dirty="0">
                <a:latin typeface="Bahnschrift SemiBold" panose="020B0502040204020203" pitchFamily="34" charset="0"/>
              </a:rPr>
              <a:t>В этой викторине существует несколько категорий вопросов от 100 до 500 баллов, а также несколько тем разных направлений. </a:t>
            </a:r>
          </a:p>
          <a:p>
            <a:pPr algn="just"/>
            <a:r>
              <a:rPr lang="ru-RU" sz="2400" dirty="0">
                <a:latin typeface="Bahnschrift SemiBold" panose="020B0502040204020203" pitchFamily="34" charset="0"/>
              </a:rPr>
              <a:t> Ваша задача выбрать подходящую рубрику и ответить верно на задачу. На каждую, из которых, у Вас есть </a:t>
            </a:r>
            <a:r>
              <a:rPr lang="ru-RU" sz="2400" dirty="0" smtClean="0">
                <a:latin typeface="Bahnschrift SemiBold" panose="020B0502040204020203" pitchFamily="34" charset="0"/>
              </a:rPr>
              <a:t>60 </a:t>
            </a:r>
            <a:r>
              <a:rPr lang="ru-RU" sz="2400" dirty="0">
                <a:latin typeface="Bahnschrift SemiBold" panose="020B0502040204020203" pitchFamily="34" charset="0"/>
              </a:rPr>
              <a:t>секунд.   </a:t>
            </a:r>
          </a:p>
          <a:p>
            <a:pPr algn="just"/>
            <a:r>
              <a:rPr lang="ru-RU" sz="2400" dirty="0">
                <a:latin typeface="Bahnschrift SemiBold" panose="020B0502040204020203" pitchFamily="34" charset="0"/>
              </a:rPr>
              <a:t> Считайте баллы и выигрывайте </a:t>
            </a:r>
            <a:r>
              <a:rPr lang="ru-RU" sz="2400" dirty="0" smtClean="0">
                <a:latin typeface="Bahnschrift SemiBold" panose="020B0502040204020203" pitchFamily="34" charset="0"/>
              </a:rPr>
              <a:t>! </a:t>
            </a:r>
            <a:endParaRPr lang="ru-RU" sz="2400" dirty="0">
              <a:latin typeface="Bahnschrift SemiBold" panose="020B0502040204020203" pitchFamily="34" charset="0"/>
            </a:endParaRPr>
          </a:p>
          <a:p>
            <a:pPr algn="just"/>
            <a:r>
              <a:rPr lang="ru-RU" sz="2000" b="1" dirty="0">
                <a:latin typeface="Bahnschrift" panose="020B0502040204020203" pitchFamily="34" charset="0"/>
                <a:ea typeface="Batang"/>
                <a:cs typeface="Angsana New"/>
              </a:rPr>
              <a:t>                  </a:t>
            </a:r>
            <a:endParaRPr lang="ru-RU" sz="2000" b="1" dirty="0">
              <a:latin typeface="Bahnschrift" panose="020B0502040204020203" pitchFamily="34" charset="0"/>
              <a:ea typeface="MS Mincho"/>
              <a:cs typeface="Angsana New"/>
            </a:endParaRPr>
          </a:p>
          <a:p>
            <a:pPr algn="just"/>
            <a:endParaRPr lang="ru-RU" sz="2000" b="1" dirty="0">
              <a:latin typeface="Bahnschrift" panose="020B0502040204020203" pitchFamily="34" charset="0"/>
              <a:ea typeface="Batang"/>
              <a:cs typeface="Angsana New"/>
            </a:endParaRPr>
          </a:p>
          <a:p>
            <a:pPr algn="just"/>
            <a:endParaRPr lang="ru-RU" sz="2000" b="1" dirty="0">
              <a:latin typeface="Bahnschrift" panose="020B0502040204020203" pitchFamily="34" charset="0"/>
              <a:ea typeface="Batang"/>
              <a:cs typeface="Angsana New"/>
            </a:endParaRPr>
          </a:p>
          <a:p>
            <a:pPr algn="just"/>
            <a:r>
              <a:rPr lang="ru-RU" sz="2000" b="1" dirty="0">
                <a:latin typeface="Bahnschrift" panose="020B0502040204020203" pitchFamily="34" charset="0"/>
                <a:ea typeface="Batang"/>
                <a:cs typeface="Angsana New"/>
              </a:rPr>
              <a:t>                 </a:t>
            </a:r>
            <a:r>
              <a:rPr lang="ru-RU" sz="4000" dirty="0">
                <a:latin typeface="Bahnschrift SemiBold" panose="020B0502040204020203" pitchFamily="34" charset="0"/>
              </a:rPr>
              <a:t>Удачи! </a:t>
            </a:r>
          </a:p>
        </p:txBody>
      </p:sp>
    </p:spTree>
    <p:extLst>
      <p:ext uri="{BB962C8B-B14F-4D97-AF65-F5344CB8AC3E}">
        <p14:creationId xmlns:p14="http://schemas.microsoft.com/office/powerpoint/2010/main" val="2758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15ACD-BF1E-AE58-FF0C-CE4834728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28A7C-E65A-C6AB-BD7D-3CBEE5A7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B7333A51-60C1-E546-9467-D220E8B88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118B7-06F1-C1AC-8FDE-579E7EDD54E5}"/>
              </a:ext>
            </a:extLst>
          </p:cNvPr>
          <p:cNvSpPr txBox="1"/>
          <p:nvPr/>
        </p:nvSpPr>
        <p:spPr>
          <a:xfrm>
            <a:off x="914400" y="165894"/>
            <a:ext cx="8755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Значимые люди за 200 баллов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934" y="873781"/>
            <a:ext cx="109376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600" dirty="0">
                <a:latin typeface="Bahnschrift" panose="020B0502040204020203" pitchFamily="34" charset="0"/>
              </a:rPr>
              <a:t>Вычислите и узнайте фамилию 15-летней Зины</a:t>
            </a:r>
            <a:r>
              <a:rPr lang="ru-RU" sz="3600" dirty="0" smtClean="0">
                <a:latin typeface="Bahnschrift" panose="020B0502040204020203" pitchFamily="34" charset="0"/>
              </a:rPr>
              <a:t>,</a:t>
            </a:r>
          </a:p>
          <a:p>
            <a:pPr algn="just"/>
            <a:r>
              <a:rPr lang="ru-RU" sz="3600" dirty="0" smtClean="0">
                <a:latin typeface="Bahnschrift" panose="020B0502040204020203" pitchFamily="34" charset="0"/>
              </a:rPr>
              <a:t>которая </a:t>
            </a:r>
            <a:r>
              <a:rPr lang="ru-RU" sz="3600" dirty="0">
                <a:latin typeface="Bahnschrift" panose="020B0502040204020203" pitchFamily="34" charset="0"/>
              </a:rPr>
              <a:t>во время ВОВ была активной </a:t>
            </a:r>
            <a:r>
              <a:rPr lang="ru-RU" sz="3600" dirty="0" smtClean="0">
                <a:latin typeface="Bahnschrift" panose="020B0502040204020203" pitchFamily="34" charset="0"/>
              </a:rPr>
              <a:t>участницей</a:t>
            </a:r>
          </a:p>
          <a:p>
            <a:pPr algn="just"/>
            <a:r>
              <a:rPr lang="ru-RU" sz="3600" dirty="0" smtClean="0">
                <a:latin typeface="Bahnschrift" panose="020B0502040204020203" pitchFamily="34" charset="0"/>
              </a:rPr>
              <a:t>отряда </a:t>
            </a:r>
            <a:r>
              <a:rPr lang="ru-RU" sz="3600" dirty="0">
                <a:latin typeface="Bahnschrift" panose="020B0502040204020203" pitchFamily="34" charset="0"/>
              </a:rPr>
              <a:t>«Юных мстителей»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934" y="2564469"/>
            <a:ext cx="10052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Bahnschrift" panose="020B0502040204020203" pitchFamily="34" charset="0"/>
              </a:rPr>
              <a:t>Ответы расставьте </a:t>
            </a:r>
            <a:r>
              <a:rPr lang="ru-RU" sz="3600" dirty="0" smtClean="0">
                <a:latin typeface="Bahnschrift" panose="020B0502040204020203" pitchFamily="34" charset="0"/>
              </a:rPr>
              <a:t>от меньшего к большему:</a:t>
            </a:r>
            <a:endParaRPr lang="ru-RU" sz="3600" dirty="0">
              <a:latin typeface="Bahnschrift" panose="020B0502040204020203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44940"/>
              </p:ext>
            </p:extLst>
          </p:nvPr>
        </p:nvGraphicFramePr>
        <p:xfrm>
          <a:off x="485310" y="3290173"/>
          <a:ext cx="9939152" cy="1165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052">
                  <a:extLst>
                    <a:ext uri="{9D8B030D-6E8A-4147-A177-3AD203B41FA5}">
                      <a16:colId xmlns:a16="http://schemas.microsoft.com/office/drawing/2014/main" val="1190843399"/>
                    </a:ext>
                  </a:extLst>
                </a:gridCol>
                <a:gridCol w="1273302">
                  <a:extLst>
                    <a:ext uri="{9D8B030D-6E8A-4147-A177-3AD203B41FA5}">
                      <a16:colId xmlns:a16="http://schemas.microsoft.com/office/drawing/2014/main" val="3005751690"/>
                    </a:ext>
                  </a:extLst>
                </a:gridCol>
                <a:gridCol w="1029007">
                  <a:extLst>
                    <a:ext uri="{9D8B030D-6E8A-4147-A177-3AD203B41FA5}">
                      <a16:colId xmlns:a16="http://schemas.microsoft.com/office/drawing/2014/main" val="910152144"/>
                    </a:ext>
                  </a:extLst>
                </a:gridCol>
                <a:gridCol w="1206676">
                  <a:extLst>
                    <a:ext uri="{9D8B030D-6E8A-4147-A177-3AD203B41FA5}">
                      <a16:colId xmlns:a16="http://schemas.microsoft.com/office/drawing/2014/main" val="2359861143"/>
                    </a:ext>
                  </a:extLst>
                </a:gridCol>
                <a:gridCol w="1000933">
                  <a:extLst>
                    <a:ext uri="{9D8B030D-6E8A-4147-A177-3AD203B41FA5}">
                      <a16:colId xmlns:a16="http://schemas.microsoft.com/office/drawing/2014/main" val="3536308636"/>
                    </a:ext>
                  </a:extLst>
                </a:gridCol>
                <a:gridCol w="1227346">
                  <a:extLst>
                    <a:ext uri="{9D8B030D-6E8A-4147-A177-3AD203B41FA5}">
                      <a16:colId xmlns:a16="http://schemas.microsoft.com/office/drawing/2014/main" val="189285156"/>
                    </a:ext>
                  </a:extLst>
                </a:gridCol>
                <a:gridCol w="1532405">
                  <a:extLst>
                    <a:ext uri="{9D8B030D-6E8A-4147-A177-3AD203B41FA5}">
                      <a16:colId xmlns:a16="http://schemas.microsoft.com/office/drawing/2014/main" val="2538049100"/>
                    </a:ext>
                  </a:extLst>
                </a:gridCol>
                <a:gridCol w="967431">
                  <a:extLst>
                    <a:ext uri="{9D8B030D-6E8A-4147-A177-3AD203B41FA5}">
                      <a16:colId xmlns:a16="http://schemas.microsoft.com/office/drawing/2014/main" val="1404727064"/>
                    </a:ext>
                  </a:extLst>
                </a:gridCol>
              </a:tblGrid>
              <a:tr h="57172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126323"/>
                  </a:ext>
                </a:extLst>
              </a:tr>
              <a:tr h="59396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- 400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+ 1000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- 7 + (-29)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-2 + 16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- 42 + 28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- 4 + 7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24 + (-3)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-227 + (-73)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-9 +9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69375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318390" y="12000612"/>
            <a:ext cx="19234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Bahnschrift" panose="020B0502040204020203" pitchFamily="34" charset="0"/>
              </a:rPr>
              <a:t>Зина Портнова</a:t>
            </a:r>
          </a:p>
        </p:txBody>
      </p:sp>
      <p:pic>
        <p:nvPicPr>
          <p:cNvPr id="3078" name="Picture 6" descr="Зина Портнова — Муниципальное автономное учреждение культуры &quot;Дворец  культуры им. И.И. Наймушин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849" y="4455858"/>
            <a:ext cx="2561845" cy="24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68074" y="5928190"/>
            <a:ext cx="4900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Bahnschrift" panose="020B0502040204020203" pitchFamily="34" charset="0"/>
                <a:hlinkClick r:id="rId4" action="ppaction://hlinksldjump"/>
              </a:rPr>
              <a:t>Ответ: Зина Портнова</a:t>
            </a:r>
            <a:endParaRPr lang="ru-RU" sz="3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32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31330-B1E3-CF83-95FB-CD1639724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24565-B9FD-6E05-22D8-FF6D40EA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DA76E9A8-62A6-24BE-4C3D-0C8867B1A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61" y="0"/>
            <a:ext cx="12194461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6B88B3-1D48-CFD4-B93C-A3568A29B2F2}"/>
              </a:ext>
            </a:extLst>
          </p:cNvPr>
          <p:cNvSpPr txBox="1"/>
          <p:nvPr/>
        </p:nvSpPr>
        <p:spPr>
          <a:xfrm>
            <a:off x="1031106" y="-1868"/>
            <a:ext cx="8665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Значимые люди за 300 баллов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122" y="685800"/>
            <a:ext cx="8738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Bahnschrift" panose="020B0502040204020203" pitchFamily="34" charset="0"/>
              </a:rPr>
              <a:t>Выполнив задание, расшифруйте </a:t>
            </a:r>
            <a:endParaRPr lang="ru-RU" sz="3600" dirty="0" smtClean="0">
              <a:latin typeface="Bahnschrift" panose="020B0502040204020203" pitchFamily="34" charset="0"/>
            </a:endParaRPr>
          </a:p>
          <a:p>
            <a:r>
              <a:rPr lang="ru-RU" sz="3600" dirty="0" smtClean="0">
                <a:latin typeface="Bahnschrift" panose="020B0502040204020203" pitchFamily="34" charset="0"/>
              </a:rPr>
              <a:t>фамилию </a:t>
            </a:r>
            <a:r>
              <a:rPr lang="ru-RU" sz="3600" dirty="0">
                <a:latin typeface="Bahnschrift" panose="020B0502040204020203" pitchFamily="34" charset="0"/>
              </a:rPr>
              <a:t>юного партизана-разведчика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678017"/>
              </p:ext>
            </p:extLst>
          </p:nvPr>
        </p:nvGraphicFramePr>
        <p:xfrm>
          <a:off x="609600" y="1821638"/>
          <a:ext cx="545465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50">
                  <a:extLst>
                    <a:ext uri="{9D8B030D-6E8A-4147-A177-3AD203B41FA5}">
                      <a16:colId xmlns:a16="http://schemas.microsoft.com/office/drawing/2014/main" val="3523449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Выразите 46% в вид десятичной дроби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4,6 – В      460 – К      0,46 – Ч      46 – Т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790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Выразите в процентах число 0,04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40% - Ж       0,4% - Б    400% - А   4% - Е 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560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Найдите 20% от 300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60 – К     6 – М    6000 – Н      0,5 – Б  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60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Представьте 1,7% в виде десятичной дроби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17 – И     0,17 – О     0,017 – А    1,7 – 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88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Найдите 15% от 120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180 – Р      18 – Л     1,8 – В     0,18 – А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084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Найдите число, 50% которого равны 75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15 – А     150 – И     1500 – З       37,5 – О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160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Выразите 30% в виде десятичной дроби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 – В    0,3 – Н     0,03 – К   30 - Б 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947095"/>
                  </a:ext>
                </a:extLst>
              </a:tr>
            </a:tbl>
          </a:graphicData>
        </a:graphic>
      </p:graphicFrame>
      <p:pic>
        <p:nvPicPr>
          <p:cNvPr id="4100" name="Picture 4" descr="Герой Советского Союза Чекалин Александр Павлович :: Герои стра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99" y="1821638"/>
            <a:ext cx="3203575" cy="449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96726" y="6230978"/>
            <a:ext cx="4019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Bahnschrift" panose="020B0502040204020203" pitchFamily="34" charset="0"/>
                <a:hlinkClick r:id="rId4" action="ppaction://hlinksldjump"/>
              </a:rPr>
              <a:t>Ответ: </a:t>
            </a:r>
            <a:r>
              <a:rPr lang="ru-RU" sz="2400" dirty="0" smtClean="0">
                <a:latin typeface="Bahnschrift" panose="020B0502040204020203" pitchFamily="34" charset="0"/>
                <a:hlinkClick r:id="rId4" action="ppaction://hlinksldjump"/>
              </a:rPr>
              <a:t>Александр Чекалин</a:t>
            </a:r>
            <a:endParaRPr lang="ru-RU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4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17D48-9442-A1EE-3679-505629750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577D6-3461-F83D-8DCF-E7E98461D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B104CC48-40B2-5947-5F8F-3329D70C2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865" y="0"/>
            <a:ext cx="12199004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2DBE09-26F8-3D7C-BD0C-8311F98F3CC0}"/>
              </a:ext>
            </a:extLst>
          </p:cNvPr>
          <p:cNvSpPr txBox="1"/>
          <p:nvPr/>
        </p:nvSpPr>
        <p:spPr>
          <a:xfrm>
            <a:off x="545067" y="276889"/>
            <a:ext cx="862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Значимые люди за 400 баллов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004" y="1198527"/>
            <a:ext cx="97273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Bahnschrift" panose="020B0502040204020203" pitchFamily="34" charset="0"/>
              </a:rPr>
              <a:t>Решите </a:t>
            </a:r>
            <a:r>
              <a:rPr lang="ru-RU" sz="2800" dirty="0">
                <a:latin typeface="Bahnschrift" panose="020B0502040204020203" pitchFamily="34" charset="0"/>
              </a:rPr>
              <a:t>уравнения и узнайте фамилию юного партизана,</a:t>
            </a:r>
          </a:p>
          <a:p>
            <a:r>
              <a:rPr lang="ru-RU" sz="2800" dirty="0">
                <a:latin typeface="Bahnschrift" panose="020B0502040204020203" pitchFamily="34" charset="0"/>
              </a:rPr>
              <a:t>который отважно сражался в ВОВ на </a:t>
            </a:r>
            <a:r>
              <a:rPr lang="ru-RU" sz="2800" dirty="0" smtClean="0">
                <a:latin typeface="Bahnschrift" panose="020B0502040204020203" pitchFamily="34" charset="0"/>
              </a:rPr>
              <a:t>ровне</a:t>
            </a:r>
          </a:p>
          <a:p>
            <a:r>
              <a:rPr lang="ru-RU" sz="2800" dirty="0" smtClean="0">
                <a:latin typeface="Bahnschrift" panose="020B0502040204020203" pitchFamily="34" charset="0"/>
              </a:rPr>
              <a:t>со </a:t>
            </a:r>
            <a:r>
              <a:rPr lang="ru-RU" sz="2800" dirty="0">
                <a:latin typeface="Bahnschrift" panose="020B0502040204020203" pitchFamily="34" charset="0"/>
              </a:rPr>
              <a:t>своими старшими товарищами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4491232"/>
                  </p:ext>
                </p:extLst>
              </p:nvPr>
            </p:nvGraphicFramePr>
            <p:xfrm>
              <a:off x="351642" y="2660547"/>
              <a:ext cx="8128000" cy="10602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428639613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579073136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90815949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06505355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1043809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ru-RU" sz="2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b="0" kern="1200" dirty="0">
                            <a:solidFill>
                              <a:schemeClr val="tx1"/>
                            </a:solidFill>
                            <a:latin typeface="Bahnschrift" panose="020B0502040204020203" pitchFamily="34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ru-RU" sz="2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2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b="0" kern="1200" dirty="0">
                            <a:solidFill>
                              <a:schemeClr val="tx1"/>
                            </a:solidFill>
                            <a:latin typeface="Bahnschrift" panose="020B0502040204020203" pitchFamily="34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ru-RU" sz="2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b="0" kern="1200" dirty="0">
                            <a:solidFill>
                              <a:schemeClr val="tx1"/>
                            </a:solidFill>
                            <a:latin typeface="Bahnschrift" panose="020B0502040204020203" pitchFamily="34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ru-RU" sz="2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ru-RU" sz="2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b="0" kern="1200" dirty="0">
                            <a:solidFill>
                              <a:schemeClr val="tx1"/>
                            </a:solidFill>
                            <a:latin typeface="Bahnschrift" panose="020B0502040204020203" pitchFamily="34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2000" b="0" kern="1200" dirty="0">
                            <a:solidFill>
                              <a:schemeClr val="tx1"/>
                            </a:solidFill>
                            <a:latin typeface="Bahnschrift" panose="020B0502040204020203" pitchFamily="34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657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0" kern="1200" dirty="0" smtClean="0">
                              <a:solidFill>
                                <a:schemeClr val="tx1"/>
                              </a:solidFill>
                              <a:latin typeface="Bahnschrift" panose="020B0502040204020203" pitchFamily="34" charset="0"/>
                              <a:ea typeface="+mn-ea"/>
                              <a:cs typeface="+mn-cs"/>
                            </a:rPr>
                            <a:t>Е</a:t>
                          </a:r>
                          <a:endParaRPr lang="ru-RU" sz="2000" b="0" kern="1200" dirty="0">
                            <a:solidFill>
                              <a:schemeClr val="tx1"/>
                            </a:solidFill>
                            <a:latin typeface="Bahnschrift" panose="020B0502040204020203" pitchFamily="34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0" kern="1200" dirty="0" smtClean="0">
                              <a:solidFill>
                                <a:schemeClr val="tx1"/>
                              </a:solidFill>
                              <a:latin typeface="Bahnschrift" panose="020B0502040204020203" pitchFamily="34" charset="0"/>
                              <a:ea typeface="+mn-ea"/>
                              <a:cs typeface="+mn-cs"/>
                            </a:rPr>
                            <a:t>З</a:t>
                          </a:r>
                          <a:endParaRPr lang="ru-RU" sz="2000" b="0" kern="1200" dirty="0">
                            <a:solidFill>
                              <a:schemeClr val="tx1"/>
                            </a:solidFill>
                            <a:latin typeface="Bahnschrift" panose="020B0502040204020203" pitchFamily="34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0" kern="1200" dirty="0" smtClean="0">
                              <a:solidFill>
                                <a:schemeClr val="tx1"/>
                              </a:solidFill>
                              <a:latin typeface="Bahnschrift" panose="020B0502040204020203" pitchFamily="34" charset="0"/>
                              <a:ea typeface="+mn-ea"/>
                              <a:cs typeface="+mn-cs"/>
                            </a:rPr>
                            <a:t>Й</a:t>
                          </a:r>
                          <a:endParaRPr lang="ru-RU" sz="2000" b="0" kern="1200" dirty="0">
                            <a:solidFill>
                              <a:schemeClr val="tx1"/>
                            </a:solidFill>
                            <a:latin typeface="Bahnschrift" panose="020B0502040204020203" pitchFamily="34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0" kern="1200" dirty="0" smtClean="0">
                              <a:solidFill>
                                <a:schemeClr val="tx1"/>
                              </a:solidFill>
                              <a:latin typeface="Bahnschrift" panose="020B0502040204020203" pitchFamily="34" charset="0"/>
                              <a:ea typeface="+mn-ea"/>
                              <a:cs typeface="+mn-cs"/>
                            </a:rPr>
                            <a:t>К</a:t>
                          </a:r>
                          <a:endParaRPr lang="ru-RU" sz="2000" b="0" kern="1200" dirty="0">
                            <a:solidFill>
                              <a:schemeClr val="tx1"/>
                            </a:solidFill>
                            <a:latin typeface="Bahnschrift" panose="020B0502040204020203" pitchFamily="34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0" kern="1200" dirty="0" smtClean="0">
                              <a:solidFill>
                                <a:schemeClr val="tx1"/>
                              </a:solidFill>
                              <a:latin typeface="Bahnschrift" panose="020B0502040204020203" pitchFamily="34" charset="0"/>
                              <a:ea typeface="+mn-ea"/>
                              <a:cs typeface="+mn-cs"/>
                            </a:rPr>
                            <a:t>А</a:t>
                          </a:r>
                          <a:endParaRPr lang="ru-RU" sz="2000" b="0" kern="1200" dirty="0">
                            <a:solidFill>
                              <a:schemeClr val="tx1"/>
                            </a:solidFill>
                            <a:latin typeface="Bahnschrift" panose="020B0502040204020203" pitchFamily="34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93505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4491232"/>
                  </p:ext>
                </p:extLst>
              </p:nvPr>
            </p:nvGraphicFramePr>
            <p:xfrm>
              <a:off x="351642" y="2660547"/>
              <a:ext cx="8128000" cy="10602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428639613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579073136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90815949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06505355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104380972"/>
                        </a:ext>
                      </a:extLst>
                    </a:gridCol>
                  </a:tblGrid>
                  <a:tr h="6640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5" t="-909" r="-400749" b="-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75" t="-909" r="-300749" b="-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375" t="-909" r="-200749" b="-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375" t="-909" r="-100749" b="-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0375" t="-909" r="-749" b="-7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65725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0" kern="1200" dirty="0" smtClean="0">
                              <a:solidFill>
                                <a:schemeClr val="tx1"/>
                              </a:solidFill>
                              <a:latin typeface="Bahnschrift" panose="020B0502040204020203" pitchFamily="34" charset="0"/>
                              <a:ea typeface="+mn-ea"/>
                              <a:cs typeface="+mn-cs"/>
                            </a:rPr>
                            <a:t>Е</a:t>
                          </a:r>
                          <a:endParaRPr lang="ru-RU" sz="2000" b="0" kern="1200" dirty="0">
                            <a:solidFill>
                              <a:schemeClr val="tx1"/>
                            </a:solidFill>
                            <a:latin typeface="Bahnschrift" panose="020B0502040204020203" pitchFamily="34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0" kern="1200" dirty="0" smtClean="0">
                              <a:solidFill>
                                <a:schemeClr val="tx1"/>
                              </a:solidFill>
                              <a:latin typeface="Bahnschrift" panose="020B0502040204020203" pitchFamily="34" charset="0"/>
                              <a:ea typeface="+mn-ea"/>
                              <a:cs typeface="+mn-cs"/>
                            </a:rPr>
                            <a:t>З</a:t>
                          </a:r>
                          <a:endParaRPr lang="ru-RU" sz="2000" b="0" kern="1200" dirty="0">
                            <a:solidFill>
                              <a:schemeClr val="tx1"/>
                            </a:solidFill>
                            <a:latin typeface="Bahnschrift" panose="020B0502040204020203" pitchFamily="34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0" kern="1200" dirty="0" smtClean="0">
                              <a:solidFill>
                                <a:schemeClr val="tx1"/>
                              </a:solidFill>
                              <a:latin typeface="Bahnschrift" panose="020B0502040204020203" pitchFamily="34" charset="0"/>
                              <a:ea typeface="+mn-ea"/>
                              <a:cs typeface="+mn-cs"/>
                            </a:rPr>
                            <a:t>Й</a:t>
                          </a:r>
                          <a:endParaRPr lang="ru-RU" sz="2000" b="0" kern="1200" dirty="0">
                            <a:solidFill>
                              <a:schemeClr val="tx1"/>
                            </a:solidFill>
                            <a:latin typeface="Bahnschrift" panose="020B0502040204020203" pitchFamily="34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0" kern="1200" dirty="0" smtClean="0">
                              <a:solidFill>
                                <a:schemeClr val="tx1"/>
                              </a:solidFill>
                              <a:latin typeface="Bahnschrift" panose="020B0502040204020203" pitchFamily="34" charset="0"/>
                              <a:ea typeface="+mn-ea"/>
                              <a:cs typeface="+mn-cs"/>
                            </a:rPr>
                            <a:t>К</a:t>
                          </a:r>
                          <a:endParaRPr lang="ru-RU" sz="2000" b="0" kern="1200" dirty="0">
                            <a:solidFill>
                              <a:schemeClr val="tx1"/>
                            </a:solidFill>
                            <a:latin typeface="Bahnschrift" panose="020B0502040204020203" pitchFamily="34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0" kern="1200" dirty="0" smtClean="0">
                              <a:solidFill>
                                <a:schemeClr val="tx1"/>
                              </a:solidFill>
                              <a:latin typeface="Bahnschrift" panose="020B0502040204020203" pitchFamily="34" charset="0"/>
                              <a:ea typeface="+mn-ea"/>
                              <a:cs typeface="+mn-cs"/>
                            </a:rPr>
                            <a:t>А</a:t>
                          </a:r>
                          <a:endParaRPr lang="ru-RU" sz="2000" b="0" kern="1200" dirty="0">
                            <a:solidFill>
                              <a:schemeClr val="tx1"/>
                            </a:solidFill>
                            <a:latin typeface="Bahnschrift" panose="020B0502040204020203" pitchFamily="34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93505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1503" y="3887474"/>
                <a:ext cx="2444900" cy="784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1. Х+3</m:t>
                      </m:r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=6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400" b="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03" y="3887474"/>
                <a:ext cx="2444900" cy="7848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41362" y="4794602"/>
                <a:ext cx="270516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>
                          <a:latin typeface="Cambria Math" panose="02040503050406030204" pitchFamily="18" charset="0"/>
                        </a:rPr>
                        <m:t>2. 1+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2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ru-RU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62" y="4794602"/>
                <a:ext cx="2705164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45067" y="5656216"/>
                <a:ext cx="1642566" cy="1324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</a:rPr>
                  <a:t>3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1,6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67" y="5656216"/>
                <a:ext cx="1642566" cy="1324017"/>
              </a:xfrm>
              <a:prstGeom prst="rect">
                <a:avLst/>
              </a:prstGeom>
              <a:blipFill>
                <a:blip r:embed="rId6"/>
                <a:stretch>
                  <a:fillRect l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498167" y="4234922"/>
                <a:ext cx="259180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4.  1−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67" y="4234922"/>
                <a:ext cx="259180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498167" y="5133754"/>
                <a:ext cx="6096000" cy="13211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</a:rPr>
                  <a:t>5</a:t>
                </a:r>
                <a:r>
                  <a:rPr lang="en-US" sz="2400" i="1" dirty="0">
                    <a:latin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2,2</m:t>
                        </m:r>
                      </m:den>
                    </m:f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67" y="5133754"/>
                <a:ext cx="6096000" cy="1321196"/>
              </a:xfrm>
              <a:prstGeom prst="rect">
                <a:avLst/>
              </a:prstGeom>
              <a:blipFill>
                <a:blip r:embed="rId8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670980" y="6137628"/>
            <a:ext cx="299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Bahnschrift" panose="020B0502040204020203" pitchFamily="34" charset="0"/>
                <a:hlinkClick r:id="rId9" action="ppaction://hlinksldjump"/>
              </a:rPr>
              <a:t>Ответ: Марат </a:t>
            </a:r>
            <a:r>
              <a:rPr lang="ru-RU" sz="2400" dirty="0" err="1">
                <a:latin typeface="Bahnschrift" panose="020B0502040204020203" pitchFamily="34" charset="0"/>
                <a:hlinkClick r:id="rId9" action="ppaction://hlinksldjump"/>
              </a:rPr>
              <a:t>Казей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pic>
        <p:nvPicPr>
          <p:cNvPr id="5122" name="Picture 2" descr="Марат Казей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83" y="3270074"/>
            <a:ext cx="3134202" cy="332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089B2-704D-DF74-6154-BC37A5816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A1CB1-4BCA-A622-D670-95CA9EB9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2FA0C5F7-A219-6A7B-4C1A-73F6BFD1B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296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E416DB-6019-DBE8-712D-171BAEF7B034}"/>
              </a:ext>
            </a:extLst>
          </p:cNvPr>
          <p:cNvSpPr txBox="1"/>
          <p:nvPr/>
        </p:nvSpPr>
        <p:spPr>
          <a:xfrm>
            <a:off x="909946" y="143799"/>
            <a:ext cx="8629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Значимые люди за 500 баллов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250" y="1278365"/>
            <a:ext cx="93201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dirty="0">
                <a:latin typeface="Bahnschrift" panose="020B0502040204020203" pitchFamily="34" charset="0"/>
              </a:rPr>
              <a:t>Переведите обычную дробь в десятичную и </a:t>
            </a:r>
            <a:endParaRPr lang="ru-RU" sz="2800" dirty="0" smtClean="0">
              <a:latin typeface="Bahnschrift" panose="020B0502040204020203" pitchFamily="34" charset="0"/>
            </a:endParaRPr>
          </a:p>
          <a:p>
            <a:pPr algn="just"/>
            <a:r>
              <a:rPr lang="ru-RU" sz="2800" dirty="0" smtClean="0">
                <a:latin typeface="Bahnschrift" panose="020B0502040204020203" pitchFamily="34" charset="0"/>
              </a:rPr>
              <a:t>расставьте </a:t>
            </a:r>
            <a:r>
              <a:rPr lang="ru-RU" sz="2800" dirty="0">
                <a:latin typeface="Bahnschrift" panose="020B0502040204020203" pitchFamily="34" charset="0"/>
              </a:rPr>
              <a:t>получившиеся числа в порядке убывания. </a:t>
            </a:r>
          </a:p>
          <a:p>
            <a:pPr algn="just"/>
            <a:r>
              <a:rPr lang="ru-RU" sz="2800" dirty="0">
                <a:latin typeface="Bahnschrift" panose="020B0502040204020203" pitchFamily="34" charset="0"/>
              </a:rPr>
              <a:t>В ответе получится фамилия 16-летней Нины, </a:t>
            </a:r>
            <a:endParaRPr lang="ru-RU" sz="2800" dirty="0" smtClean="0">
              <a:latin typeface="Bahnschrift" panose="020B0502040204020203" pitchFamily="34" charset="0"/>
            </a:endParaRPr>
          </a:p>
          <a:p>
            <a:pPr algn="just"/>
            <a:r>
              <a:rPr lang="ru-RU" sz="2800" dirty="0" smtClean="0">
                <a:latin typeface="Bahnschrift" panose="020B0502040204020203" pitchFamily="34" charset="0"/>
              </a:rPr>
              <a:t>которая </a:t>
            </a:r>
            <a:r>
              <a:rPr lang="ru-RU" sz="2800" dirty="0">
                <a:latin typeface="Bahnschrift" panose="020B0502040204020203" pitchFamily="34" charset="0"/>
              </a:rPr>
              <a:t>была партизаном во время ВОВ.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8541" y="3106843"/>
                <a:ext cx="1777218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>
                          <a:latin typeface="Cambria Math" panose="02040503050406030204" pitchFamily="18" charset="0"/>
                        </a:rPr>
                        <m:t>О</m:t>
                      </m:r>
                    </m:oMath>
                  </m:oMathPara>
                </a14:m>
                <a:endParaRPr lang="en-US" sz="2800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41" y="3106843"/>
                <a:ext cx="1777218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508995" y="4113479"/>
                <a:ext cx="129150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latin typeface="Bahnschrift" panose="020B0502040204020203" pitchFamily="34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280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>
                        <a:latin typeface="Cambria Math" panose="02040503050406030204" pitchFamily="18" charset="0"/>
                      </a:rPr>
                      <m:t>В</m:t>
                    </m:r>
                  </m:oMath>
                </a14:m>
                <a:endParaRPr lang="ru-RU" sz="2800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995" y="4113479"/>
                <a:ext cx="1291507" cy="714683"/>
              </a:xfrm>
              <a:prstGeom prst="rect">
                <a:avLst/>
              </a:prstGeom>
              <a:blipFill>
                <a:blip r:embed="rId4"/>
                <a:stretch>
                  <a:fillRect l="-9953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31556" y="4960496"/>
                <a:ext cx="157844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latin typeface="Bahnschrift" panose="020B0502040204020203" pitchFamily="34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>
                        <a:latin typeface="Cambria Math" panose="02040503050406030204" pitchFamily="18" charset="0"/>
                      </a:rPr>
                      <m:t>А</m:t>
                    </m:r>
                  </m:oMath>
                </a14:m>
                <a:endParaRPr lang="ru-RU" sz="2800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6" y="4960496"/>
                <a:ext cx="1578445" cy="714683"/>
              </a:xfrm>
              <a:prstGeom prst="rect">
                <a:avLst/>
              </a:prstGeom>
              <a:blipFill>
                <a:blip r:embed="rId5"/>
                <a:stretch>
                  <a:fillRect l="-8108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254553" y="4204076"/>
                <a:ext cx="157684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latin typeface="Bahnschrift" panose="020B0502040204020203" pitchFamily="34" charset="0"/>
                  </a:rPr>
                  <a:t>45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>
                        <a:latin typeface="Cambria Math" panose="02040503050406030204" pitchFamily="18" charset="0"/>
                      </a:rPr>
                      <m:t>К</m:t>
                    </m:r>
                  </m:oMath>
                </a14:m>
                <a:endParaRPr lang="ru-RU" sz="2800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553" y="4204076"/>
                <a:ext cx="1576842" cy="714683"/>
              </a:xfrm>
              <a:prstGeom prst="rect">
                <a:avLst/>
              </a:prstGeom>
              <a:blipFill>
                <a:blip r:embed="rId6"/>
                <a:stretch>
                  <a:fillRect l="-8108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513362" y="3155263"/>
                <a:ext cx="1645772" cy="721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latin typeface="Bahnschrift" panose="020B0502040204020203" pitchFamily="34" charset="0"/>
                  </a:rPr>
                  <a:t>14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>
                            <a:latin typeface="Cambria Math" panose="02040503050406030204" pitchFamily="18" charset="0"/>
                          </a:rPr>
                          <m:t>305</m:t>
                        </m:r>
                      </m:num>
                      <m:den>
                        <m:r>
                          <a:rPr lang="ru-RU" sz="280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>
                        <a:latin typeface="Cambria Math" panose="02040503050406030204" pitchFamily="18" charset="0"/>
                      </a:rPr>
                      <m:t>К</m:t>
                    </m:r>
                  </m:oMath>
                </a14:m>
                <a:endParaRPr lang="ru-RU" sz="2800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362" y="3155263"/>
                <a:ext cx="1645772" cy="721031"/>
              </a:xfrm>
              <a:prstGeom prst="rect">
                <a:avLst/>
              </a:prstGeom>
              <a:blipFill>
                <a:blip r:embed="rId7"/>
                <a:stretch>
                  <a:fillRect l="-7407" b="-7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108751" y="4084283"/>
                <a:ext cx="155119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>
                          <a:latin typeface="Cambria Math" panose="02040503050406030204" pitchFamily="18" charset="0"/>
                        </a:rPr>
                        <m:t>Е</m:t>
                      </m:r>
                    </m:oMath>
                  </m:oMathPara>
                </a14:m>
                <a:endParaRPr lang="ru-RU" sz="2800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751" y="4084283"/>
                <a:ext cx="1551194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870923" y="5244280"/>
                <a:ext cx="170348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latin typeface="Bahnschrift" panose="020B0502040204020203" pitchFamily="34" charset="0"/>
                  </a:rPr>
                  <a:t>45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>
                        <a:latin typeface="Cambria Math" panose="02040503050406030204" pitchFamily="18" charset="0"/>
                      </a:rPr>
                      <m:t>У</m:t>
                    </m:r>
                  </m:oMath>
                </a14:m>
                <a:endParaRPr lang="ru-RU" sz="2800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23" y="5244280"/>
                <a:ext cx="1703480" cy="714683"/>
              </a:xfrm>
              <a:prstGeom prst="rect">
                <a:avLst/>
              </a:prstGeom>
              <a:blipFill>
                <a:blip r:embed="rId9"/>
                <a:stretch>
                  <a:fillRect l="-7168" b="-6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578671" y="5261421"/>
                <a:ext cx="165859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latin typeface="Bahnschrift" panose="020B0502040204020203" pitchFamily="34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>
                        <a:latin typeface="Cambria Math" panose="02040503050406030204" pitchFamily="18" charset="0"/>
                      </a:rPr>
                      <m:t>О</m:t>
                    </m:r>
                  </m:oMath>
                </a14:m>
                <a:endParaRPr lang="ru-RU" sz="2800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71" y="5261421"/>
                <a:ext cx="1658596" cy="714683"/>
              </a:xfrm>
              <a:prstGeom prst="rect">
                <a:avLst/>
              </a:prstGeom>
              <a:blipFill>
                <a:blip r:embed="rId10"/>
                <a:stretch>
                  <a:fillRect l="-7353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811613" y="3041182"/>
                <a:ext cx="1762790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>
                          <a:latin typeface="Cambria Math" panose="02040503050406030204" pitchFamily="18" charset="0"/>
                        </a:rPr>
                        <m:t>В</m:t>
                      </m:r>
                    </m:oMath>
                  </m:oMathPara>
                </a14:m>
                <a:endParaRPr lang="ru-RU" sz="2800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613" y="3041182"/>
                <a:ext cx="1762790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380172" y="5795082"/>
                <a:ext cx="115044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>
                          <a:latin typeface="Cambria Math" panose="02040503050406030204" pitchFamily="18" charset="0"/>
                        </a:rPr>
                        <m:t>Р</m:t>
                      </m:r>
                    </m:oMath>
                  </m:oMathPara>
                </a14:m>
                <a:endParaRPr lang="ru-RU" sz="2800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172" y="5795082"/>
                <a:ext cx="1150443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Юные герои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711" y="2495149"/>
            <a:ext cx="295275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224546" y="6195910"/>
            <a:ext cx="3656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Bahnschrift" panose="020B0502040204020203" pitchFamily="34" charset="0"/>
                <a:hlinkClick r:id="rId14" action="ppaction://hlinksldjump"/>
              </a:rPr>
              <a:t>Ответ: </a:t>
            </a:r>
            <a:r>
              <a:rPr lang="ru-RU" sz="2400" dirty="0" smtClean="0">
                <a:latin typeface="Bahnschrift" panose="020B0502040204020203" pitchFamily="34" charset="0"/>
                <a:hlinkClick r:id="rId14" action="ppaction://hlinksldjump"/>
              </a:rPr>
              <a:t>Нина </a:t>
            </a:r>
            <a:r>
              <a:rPr lang="ru-RU" sz="2400" dirty="0" err="1" smtClean="0">
                <a:latin typeface="Bahnschrift" panose="020B0502040204020203" pitchFamily="34" charset="0"/>
                <a:hlinkClick r:id="rId14" action="ppaction://hlinksldjump"/>
              </a:rPr>
              <a:t>Куковерова</a:t>
            </a:r>
            <a:endParaRPr lang="ru-RU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055B9-32A2-8BB4-D454-25CD3F8AC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35F0C-F53F-80AE-9C52-82068B2E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0F6077D5-B8A2-5E98-7DA2-04F78EB39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49250" y="1778000"/>
            <a:ext cx="11309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Bahnschrift" panose="020B0502040204020203" pitchFamily="34" charset="0"/>
              </a:rPr>
              <a:t>Строительство величественного военного </a:t>
            </a:r>
            <a:r>
              <a:rPr lang="ru-RU" sz="2800" dirty="0" smtClean="0">
                <a:latin typeface="Bahnschrift" panose="020B0502040204020203" pitchFamily="34" charset="0"/>
              </a:rPr>
              <a:t>постамента «Тыл-фронту</a:t>
            </a:r>
            <a:r>
              <a:rPr lang="ru-RU" sz="2800" dirty="0">
                <a:latin typeface="Bahnschrift" panose="020B0502040204020203" pitchFamily="34" charset="0"/>
              </a:rPr>
              <a:t>» продолжалась с 1959 года </a:t>
            </a:r>
            <a:r>
              <a:rPr lang="ru-RU" sz="2800" dirty="0" smtClean="0">
                <a:latin typeface="Bahnschrift" panose="020B0502040204020203" pitchFamily="34" charset="0"/>
              </a:rPr>
              <a:t>по 1967 </a:t>
            </a:r>
            <a:r>
              <a:rPr lang="ru-RU" sz="2800" dirty="0">
                <a:latin typeface="Bahnschrift" panose="020B0502040204020203" pitchFamily="34" charset="0"/>
              </a:rPr>
              <a:t>года. Сколько длилась стройка в днях?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7550" y="365125"/>
            <a:ext cx="67698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Памятники за 100 баллов</a:t>
            </a:r>
          </a:p>
        </p:txBody>
      </p:sp>
      <p:pic>
        <p:nvPicPr>
          <p:cNvPr id="7170" name="Picture 2" descr="Тыл — фронту (монумент)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47" y="2841949"/>
            <a:ext cx="5671103" cy="37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28262" y="5441434"/>
            <a:ext cx="3424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  <a:hlinkClick r:id="rId4" action="ppaction://hlinksldjump"/>
              </a:rPr>
              <a:t>Ответ: </a:t>
            </a:r>
            <a:r>
              <a:rPr lang="ru-RU" sz="3200" dirty="0" smtClean="0">
                <a:latin typeface="Bahnschrift" panose="020B0502040204020203" pitchFamily="34" charset="0"/>
                <a:hlinkClick r:id="rId4" action="ppaction://hlinksldjump"/>
              </a:rPr>
              <a:t>2920 дней</a:t>
            </a:r>
            <a:endParaRPr lang="ru-RU" sz="3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9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8968F-7947-6212-4C5B-1A0ED8EE0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72F46-B099-46D0-AF03-7D4F19F7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AEA7EDDB-C1A3-7A61-1093-442499313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8705"/>
          </a:xfrm>
        </p:spPr>
      </p:pic>
      <p:sp>
        <p:nvSpPr>
          <p:cNvPr id="3" name="TextBox 2"/>
          <p:cNvSpPr txBox="1"/>
          <p:nvPr/>
        </p:nvSpPr>
        <p:spPr>
          <a:xfrm>
            <a:off x="69850" y="2055813"/>
            <a:ext cx="1174552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</a:rPr>
              <a:t>На открытии монумента героическим защитникам Ленинграда </a:t>
            </a:r>
            <a:endParaRPr lang="ru-RU" sz="2800" dirty="0" smtClean="0">
              <a:latin typeface="Bahnschrift" panose="020B0502040204020203" pitchFamily="34" charset="0"/>
            </a:endParaRPr>
          </a:p>
          <a:p>
            <a:r>
              <a:rPr lang="ru-RU" sz="2800" dirty="0" smtClean="0">
                <a:latin typeface="Bahnschrift" panose="020B0502040204020203" pitchFamily="34" charset="0"/>
              </a:rPr>
              <a:t>в </a:t>
            </a:r>
            <a:r>
              <a:rPr lang="ru-RU" sz="2800" dirty="0">
                <a:latin typeface="Bahnschrift" panose="020B0502040204020203" pitchFamily="34" charset="0"/>
              </a:rPr>
              <a:t>1975 </a:t>
            </a:r>
            <a:r>
              <a:rPr lang="ru-RU" sz="2800" dirty="0" smtClean="0">
                <a:latin typeface="Bahnschrift" panose="020B0502040204020203" pitchFamily="34" charset="0"/>
              </a:rPr>
              <a:t>году в </a:t>
            </a:r>
            <a:r>
              <a:rPr lang="ru-RU" sz="2800" dirty="0">
                <a:latin typeface="Bahnschrift" panose="020B0502040204020203" pitchFamily="34" charset="0"/>
              </a:rPr>
              <a:t>первый день пришло 15000 человек. Во-второй в 2 </a:t>
            </a:r>
            <a:r>
              <a:rPr lang="ru-RU" sz="2800" dirty="0" smtClean="0">
                <a:latin typeface="Bahnschrift" panose="020B0502040204020203" pitchFamily="34" charset="0"/>
              </a:rPr>
              <a:t>раза</a:t>
            </a:r>
          </a:p>
          <a:p>
            <a:r>
              <a:rPr lang="ru-RU" sz="2800" dirty="0" smtClean="0">
                <a:latin typeface="Bahnschrift" panose="020B0502040204020203" pitchFamily="34" charset="0"/>
              </a:rPr>
              <a:t>больше</a:t>
            </a:r>
            <a:r>
              <a:rPr lang="ru-RU" sz="2800" dirty="0">
                <a:latin typeface="Bahnschrift" panose="020B0502040204020203" pitchFamily="34" charset="0"/>
              </a:rPr>
              <a:t>, </a:t>
            </a:r>
            <a:r>
              <a:rPr lang="ru-RU" sz="2800" dirty="0" smtClean="0">
                <a:latin typeface="Bahnschrift" panose="020B0502040204020203" pitchFamily="34" charset="0"/>
              </a:rPr>
              <a:t>чем </a:t>
            </a:r>
            <a:r>
              <a:rPr lang="ru-RU" sz="2800" dirty="0">
                <a:latin typeface="Bahnschrift" panose="020B0502040204020203" pitchFamily="34" charset="0"/>
              </a:rPr>
              <a:t>в первый. </a:t>
            </a:r>
            <a:r>
              <a:rPr lang="ru-RU" sz="2800" dirty="0" smtClean="0">
                <a:latin typeface="Bahnschrift" panose="020B0502040204020203" pitchFamily="34" charset="0"/>
              </a:rPr>
              <a:t>А </a:t>
            </a:r>
            <a:r>
              <a:rPr lang="ru-RU" sz="2800" dirty="0">
                <a:latin typeface="Bahnschrift" panose="020B0502040204020203" pitchFamily="34" charset="0"/>
              </a:rPr>
              <a:t>в третий 80% от первого и второго вместе.</a:t>
            </a:r>
          </a:p>
          <a:p>
            <a:r>
              <a:rPr lang="ru-RU" sz="2800" dirty="0">
                <a:latin typeface="Bahnschrift" panose="020B0502040204020203" pitchFamily="34" charset="0"/>
              </a:rPr>
              <a:t>Сколько людей посетили монумент за три дня?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61958" y="365125"/>
            <a:ext cx="68739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Памятники за 200 баллов</a:t>
            </a:r>
          </a:p>
        </p:txBody>
      </p:sp>
      <p:pic>
        <p:nvPicPr>
          <p:cNvPr id="8194" name="Picture 2" descr="Монумент Героическим защитникам Ленинграда на площади Побед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49" y="3816350"/>
            <a:ext cx="4610101" cy="30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10398" y="6139840"/>
            <a:ext cx="3716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hlinkClick r:id="rId4" action="ppaction://hlinksldjump"/>
              </a:rPr>
              <a:t>Ответ: </a:t>
            </a:r>
            <a:r>
              <a:rPr lang="ru-RU" sz="2800" dirty="0" smtClean="0">
                <a:latin typeface="Bahnschrift" panose="020B0502040204020203" pitchFamily="34" charset="0"/>
                <a:hlinkClick r:id="rId4" action="ppaction://hlinksldjump"/>
              </a:rPr>
              <a:t>81000 человек</a:t>
            </a:r>
            <a:endParaRPr lang="ru-RU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4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A0F14-C7A9-5DA6-0B1C-B8D735E09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62F8D-8D14-2770-88C0-CCCB7812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7763A607-FBE0-1921-AE6D-8CE5C8124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B7B7DF-8255-7664-9CFE-891B13B50BB9}"/>
              </a:ext>
            </a:extLst>
          </p:cNvPr>
          <p:cNvSpPr txBox="1"/>
          <p:nvPr/>
        </p:nvSpPr>
        <p:spPr>
          <a:xfrm>
            <a:off x="1685400" y="490359"/>
            <a:ext cx="8821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u="sng" dirty="0">
                <a:latin typeface="Bahnschrift" panose="020B0502040204020203" pitchFamily="34" charset="0"/>
                <a:ea typeface="MS Mincho"/>
              </a:rPr>
              <a:t>Памятники за </a:t>
            </a:r>
            <a:r>
              <a:rPr lang="ru-RU" sz="3600" b="1" u="sng" dirty="0" smtClean="0">
                <a:latin typeface="Bahnschrift" panose="020B0502040204020203" pitchFamily="34" charset="0"/>
                <a:ea typeface="MS Mincho"/>
              </a:rPr>
              <a:t>300 </a:t>
            </a:r>
            <a:r>
              <a:rPr lang="ru-RU" sz="3600" b="1" u="sng" dirty="0">
                <a:latin typeface="Bahnschrift" panose="020B0502040204020203" pitchFamily="34" charset="0"/>
                <a:ea typeface="MS Mincho"/>
              </a:rPr>
              <a:t>баллов</a:t>
            </a:r>
          </a:p>
          <a:p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69" y="1902579"/>
            <a:ext cx="121767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dirty="0">
                <a:latin typeface="Bahnschrift" panose="020B0502040204020203" pitchFamily="34" charset="0"/>
              </a:rPr>
              <a:t>Статуя «Родина Мать» в высоту с учетом длины руки и меча 85 метров</a:t>
            </a:r>
            <a:r>
              <a:rPr lang="ru-RU" sz="2800" dirty="0" smtClean="0">
                <a:latin typeface="Bahnschrift" panose="020B0502040204020203" pitchFamily="34" charset="0"/>
              </a:rPr>
              <a:t>.</a:t>
            </a:r>
          </a:p>
          <a:p>
            <a:pPr algn="just"/>
            <a:r>
              <a:rPr lang="ru-RU" sz="2800" dirty="0" smtClean="0">
                <a:latin typeface="Bahnschrift" panose="020B0502040204020203" pitchFamily="34" charset="0"/>
              </a:rPr>
              <a:t>Меч </a:t>
            </a:r>
            <a:r>
              <a:rPr lang="ru-RU" sz="2800" dirty="0">
                <a:latin typeface="Bahnschrift" panose="020B0502040204020203" pitchFamily="34" charset="0"/>
              </a:rPr>
              <a:t>длиной 33 метра . </a:t>
            </a:r>
          </a:p>
          <a:p>
            <a:pPr algn="just"/>
            <a:r>
              <a:rPr lang="ru-RU" sz="2800" dirty="0">
                <a:latin typeface="Bahnschrift" panose="020B0502040204020203" pitchFamily="34" charset="0"/>
              </a:rPr>
              <a:t>Какой % составляет меч от всей длины статуи ? </a:t>
            </a:r>
            <a:endParaRPr lang="ru-RU" sz="2800" dirty="0" smtClean="0">
              <a:latin typeface="Bahnschrift" panose="020B0502040204020203" pitchFamily="34" charset="0"/>
            </a:endParaRPr>
          </a:p>
          <a:p>
            <a:pPr algn="just"/>
            <a:r>
              <a:rPr lang="ru-RU" sz="2800" dirty="0" smtClean="0">
                <a:latin typeface="Bahnschrift" panose="020B0502040204020203" pitchFamily="34" charset="0"/>
              </a:rPr>
              <a:t>Ответ </a:t>
            </a:r>
            <a:r>
              <a:rPr lang="ru-RU" sz="2800" dirty="0">
                <a:latin typeface="Bahnschrift" panose="020B0502040204020203" pitchFamily="34" charset="0"/>
              </a:rPr>
              <a:t>округлите до целого значения. </a:t>
            </a:r>
          </a:p>
        </p:txBody>
      </p:sp>
      <p:pic>
        <p:nvPicPr>
          <p:cNvPr id="9218" name="Picture 2" descr="Родина-мать (Волгоград)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165" y="2406293"/>
            <a:ext cx="3267343" cy="43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58104" y="6112182"/>
            <a:ext cx="1960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hlinkClick r:id="rId4" action="ppaction://hlinksldjump"/>
              </a:rPr>
              <a:t>Ответ: </a:t>
            </a:r>
            <a:r>
              <a:rPr lang="ru-RU" sz="2800" dirty="0" smtClean="0">
                <a:latin typeface="Bahnschrift" panose="020B0502040204020203" pitchFamily="34" charset="0"/>
                <a:hlinkClick r:id="rId4" action="ppaction://hlinksldjump"/>
              </a:rPr>
              <a:t>39%</a:t>
            </a:r>
            <a:endParaRPr lang="ru-RU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8AB40-CFD0-F4CB-F05B-4F5773F62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A65F-26A5-51BD-A676-0DEC0906C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5F700E7C-FB8A-46FC-EEFF-7F53BE691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19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C2532B-0949-6BF3-2731-A09013D157A8}"/>
              </a:ext>
            </a:extLst>
          </p:cNvPr>
          <p:cNvSpPr txBox="1"/>
          <p:nvPr/>
        </p:nvSpPr>
        <p:spPr>
          <a:xfrm>
            <a:off x="1026139" y="460207"/>
            <a:ext cx="862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u="sng" dirty="0">
                <a:latin typeface="Bahnschrift" panose="020B0502040204020203" pitchFamily="34" charset="0"/>
                <a:ea typeface="MS Mincho"/>
              </a:rPr>
              <a:t>Памятники за </a:t>
            </a:r>
            <a:r>
              <a:rPr lang="ru-RU" sz="3600" b="1" u="sng" dirty="0" smtClean="0">
                <a:latin typeface="Bahnschrift" panose="020B0502040204020203" pitchFamily="34" charset="0"/>
                <a:ea typeface="MS Mincho"/>
              </a:rPr>
              <a:t>400 </a:t>
            </a:r>
            <a:r>
              <a:rPr lang="ru-RU" sz="3600" b="1" u="sng" dirty="0">
                <a:latin typeface="Bahnschrift" panose="020B0502040204020203" pitchFamily="34" charset="0"/>
                <a:ea typeface="MS Mincho"/>
              </a:rPr>
              <a:t>баллов</a:t>
            </a:r>
          </a:p>
          <a:p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90688"/>
            <a:ext cx="111876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</a:rPr>
              <a:t>Фрагмент скульптуры «Солдат с журавлями» - кисть с </a:t>
            </a:r>
            <a:r>
              <a:rPr lang="ru-RU" sz="2800" dirty="0" smtClean="0">
                <a:latin typeface="Bahnschrift" panose="020B0502040204020203" pitchFamily="34" charset="0"/>
              </a:rPr>
              <a:t>автоматом</a:t>
            </a:r>
          </a:p>
          <a:p>
            <a:r>
              <a:rPr lang="ru-RU" sz="2800" dirty="0" smtClean="0">
                <a:latin typeface="Bahnschrift" panose="020B0502040204020203" pitchFamily="34" charset="0"/>
              </a:rPr>
              <a:t>ППШ </a:t>
            </a:r>
            <a:r>
              <a:rPr lang="ru-RU" sz="2800" dirty="0">
                <a:latin typeface="Bahnschrift" panose="020B0502040204020203" pitchFamily="34" charset="0"/>
              </a:rPr>
              <a:t>образца 1941 года – </a:t>
            </a:r>
            <a:r>
              <a:rPr lang="ru-RU" sz="2800" dirty="0" smtClean="0">
                <a:latin typeface="Bahnschrift" panose="020B0502040204020203" pitchFamily="34" charset="0"/>
              </a:rPr>
              <a:t>достигает </a:t>
            </a:r>
            <a:r>
              <a:rPr lang="ru-RU" sz="2800" dirty="0">
                <a:latin typeface="Bahnschrift" panose="020B0502040204020203" pitchFamily="34" charset="0"/>
              </a:rPr>
              <a:t>в длину </a:t>
            </a:r>
            <a:r>
              <a:rPr lang="ru-RU" sz="2800" dirty="0" smtClean="0">
                <a:latin typeface="Bahnschrift" panose="020B0502040204020203" pitchFamily="34" charset="0"/>
              </a:rPr>
              <a:t>9 </a:t>
            </a:r>
            <a:r>
              <a:rPr lang="ru-RU" sz="2800" dirty="0">
                <a:latin typeface="Bahnschrift" panose="020B0502040204020203" pitchFamily="34" charset="0"/>
              </a:rPr>
              <a:t>метров и </a:t>
            </a:r>
            <a:r>
              <a:rPr lang="ru-RU" sz="2800" dirty="0" smtClean="0">
                <a:latin typeface="Bahnschrift" panose="020B0502040204020203" pitchFamily="34" charset="0"/>
              </a:rPr>
              <a:t>имеет</a:t>
            </a:r>
          </a:p>
          <a:p>
            <a:r>
              <a:rPr lang="ru-RU" sz="2800" dirty="0" smtClean="0">
                <a:latin typeface="Bahnschrift" panose="020B0502040204020203" pitchFamily="34" charset="0"/>
              </a:rPr>
              <a:t>массу </a:t>
            </a:r>
            <a:r>
              <a:rPr lang="ru-RU" sz="2800" dirty="0">
                <a:latin typeface="Bahnschrift" panose="020B0502040204020203" pitchFamily="34" charset="0"/>
              </a:rPr>
              <a:t>2,5 тонны. </a:t>
            </a:r>
            <a:r>
              <a:rPr lang="ru-RU" sz="2800" dirty="0" smtClean="0">
                <a:latin typeface="Bahnschrift" panose="020B0502040204020203" pitchFamily="34" charset="0"/>
              </a:rPr>
              <a:t>Какую </a:t>
            </a:r>
            <a:r>
              <a:rPr lang="ru-RU" sz="2800" dirty="0">
                <a:latin typeface="Bahnschrift" panose="020B0502040204020203" pitchFamily="34" charset="0"/>
              </a:rPr>
              <a:t>массу имеет 1</a:t>
            </a:r>
            <a:r>
              <a:rPr lang="en-US" sz="2800" dirty="0">
                <a:latin typeface="Bahnschrift" panose="020B0502040204020203" pitchFamily="34" charset="0"/>
              </a:rPr>
              <a:t>/</a:t>
            </a:r>
            <a:r>
              <a:rPr lang="ru-RU" sz="2800" dirty="0">
                <a:latin typeface="Bahnschrift" panose="020B0502040204020203" pitchFamily="34" charset="0"/>
              </a:rPr>
              <a:t>9 часть фрагмента ?</a:t>
            </a:r>
          </a:p>
          <a:p>
            <a:r>
              <a:rPr lang="ru-RU" sz="2800" dirty="0">
                <a:latin typeface="Bahnschrift" panose="020B0502040204020203" pitchFamily="34" charset="0"/>
              </a:rPr>
              <a:t>Ответ округлите до </a:t>
            </a:r>
            <a:r>
              <a:rPr lang="ru-RU" sz="2800" dirty="0" smtClean="0">
                <a:latin typeface="Bahnschrift" panose="020B0502040204020203" pitchFamily="34" charset="0"/>
              </a:rPr>
              <a:t>целых в килограммах</a:t>
            </a:r>
            <a:endParaRPr lang="ru-RU" sz="2800" dirty="0">
              <a:latin typeface="Bahnschrif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9046" y="5943084"/>
            <a:ext cx="2650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  <a:hlinkClick r:id="rId3" action="ppaction://hlinksldjump"/>
              </a:rPr>
              <a:t>Ответ</a:t>
            </a:r>
            <a:r>
              <a:rPr lang="ru-RU" sz="3200" dirty="0" smtClean="0">
                <a:latin typeface="Bahnschrift" panose="020B0502040204020203" pitchFamily="34" charset="0"/>
                <a:hlinkClick r:id="rId3" action="ppaction://hlinksldjump"/>
              </a:rPr>
              <a:t>: 278 кг</a:t>
            </a:r>
            <a:endParaRPr lang="ru-RU" sz="3200" dirty="0">
              <a:latin typeface="Bahnschrift" panose="020B0502040204020203" pitchFamily="34" charset="0"/>
            </a:endParaRPr>
          </a:p>
        </p:txBody>
      </p:sp>
      <p:pic>
        <p:nvPicPr>
          <p:cNvPr id="10242" name="Picture 2" descr="Ржевский мемориал Советскому солдату. Журавли вознесут Павшего Солдата в  небеса… | УралГУФ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3218300"/>
            <a:ext cx="3635323" cy="55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7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674D0-081A-47D0-53B9-31E316F5B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4F912-52E3-EE56-4083-9DA6F011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DE22EDA0-4F17-82A6-1A99-1D72EB1C3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784" cy="6908800"/>
          </a:xfrm>
        </p:spPr>
      </p:pic>
      <p:sp>
        <p:nvSpPr>
          <p:cNvPr id="3" name="TextBox 2"/>
          <p:cNvSpPr txBox="1"/>
          <p:nvPr/>
        </p:nvSpPr>
        <p:spPr>
          <a:xfrm>
            <a:off x="56177" y="1903150"/>
            <a:ext cx="123210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</a:rPr>
              <a:t>В мае 2025 года монументу «Воин - освободитель» исполнилось 76 лет. </a:t>
            </a:r>
            <a:endParaRPr lang="ru-RU" sz="2800" dirty="0" smtClean="0">
              <a:latin typeface="Bahnschrift" panose="020B0502040204020203" pitchFamily="34" charset="0"/>
            </a:endParaRPr>
          </a:p>
          <a:p>
            <a:r>
              <a:rPr lang="ru-RU" sz="2800" dirty="0" smtClean="0">
                <a:latin typeface="Bahnschrift" panose="020B0502040204020203" pitchFamily="34" charset="0"/>
              </a:rPr>
              <a:t>Сколько </a:t>
            </a:r>
            <a:r>
              <a:rPr lang="ru-RU" sz="2800" dirty="0">
                <a:latin typeface="Bahnschrift" panose="020B0502040204020203" pitchFamily="34" charset="0"/>
              </a:rPr>
              <a:t>лет было скульптуре </a:t>
            </a:r>
          </a:p>
          <a:p>
            <a:r>
              <a:rPr lang="ru-RU" sz="2800" dirty="0">
                <a:latin typeface="Bahnschrift" panose="020B0502040204020203" pitchFamily="34" charset="0"/>
              </a:rPr>
              <a:t>В мае 1963 года?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3840" y="516084"/>
            <a:ext cx="5666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latin typeface="Bahnschrift" panose="020B0502040204020203" pitchFamily="34" charset="0"/>
                <a:ea typeface="MS Mincho"/>
              </a:rPr>
              <a:t>Памятники за 500 баллов</a:t>
            </a:r>
          </a:p>
        </p:txBody>
      </p:sp>
      <p:pic>
        <p:nvPicPr>
          <p:cNvPr id="11268" name="Picture 4" descr="Памятник Воину-освободителю в Берлине - ТревелЭкспе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2596093"/>
            <a:ext cx="6467475" cy="41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83228" y="6121105"/>
            <a:ext cx="2640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  <a:hlinkClick r:id="rId4" action="ppaction://hlinksldjump"/>
              </a:rPr>
              <a:t>Ответ</a:t>
            </a:r>
            <a:r>
              <a:rPr lang="ru-RU" sz="3200" dirty="0" smtClean="0">
                <a:latin typeface="Bahnschrift" panose="020B0502040204020203" pitchFamily="34" charset="0"/>
                <a:hlinkClick r:id="rId4" action="ppaction://hlinksldjump"/>
              </a:rPr>
              <a:t>: 14 лет</a:t>
            </a:r>
            <a:endParaRPr lang="ru-RU" sz="3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5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C8ADC-772C-9D4E-2E92-0E77519C2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FF006-9225-2EFD-3DD9-0D7127BDD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33AD4C01-7A6C-CCB9-4678-67B95B0C5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92" y="-1810375"/>
            <a:ext cx="12197784" cy="9133338"/>
          </a:xfr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939A7EC-692E-6DC6-241C-DA230AE85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624972"/>
              </p:ext>
            </p:extLst>
          </p:nvPr>
        </p:nvGraphicFramePr>
        <p:xfrm>
          <a:off x="584200" y="990000"/>
          <a:ext cx="10915650" cy="555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953">
                  <a:extLst>
                    <a:ext uri="{9D8B030D-6E8A-4147-A177-3AD203B41FA5}">
                      <a16:colId xmlns:a16="http://schemas.microsoft.com/office/drawing/2014/main" val="4050679939"/>
                    </a:ext>
                  </a:extLst>
                </a:gridCol>
                <a:gridCol w="1598310">
                  <a:extLst>
                    <a:ext uri="{9D8B030D-6E8A-4147-A177-3AD203B41FA5}">
                      <a16:colId xmlns:a16="http://schemas.microsoft.com/office/drawing/2014/main" val="2273167953"/>
                    </a:ext>
                  </a:extLst>
                </a:gridCol>
                <a:gridCol w="1570632">
                  <a:extLst>
                    <a:ext uri="{9D8B030D-6E8A-4147-A177-3AD203B41FA5}">
                      <a16:colId xmlns:a16="http://schemas.microsoft.com/office/drawing/2014/main" val="2656572477"/>
                    </a:ext>
                  </a:extLst>
                </a:gridCol>
                <a:gridCol w="1805882">
                  <a:extLst>
                    <a:ext uri="{9D8B030D-6E8A-4147-A177-3AD203B41FA5}">
                      <a16:colId xmlns:a16="http://schemas.microsoft.com/office/drawing/2014/main" val="1968555619"/>
                    </a:ext>
                  </a:extLst>
                </a:gridCol>
                <a:gridCol w="1833558">
                  <a:extLst>
                    <a:ext uri="{9D8B030D-6E8A-4147-A177-3AD203B41FA5}">
                      <a16:colId xmlns:a16="http://schemas.microsoft.com/office/drawing/2014/main" val="1608891690"/>
                    </a:ext>
                  </a:extLst>
                </a:gridCol>
                <a:gridCol w="1854315">
                  <a:extLst>
                    <a:ext uri="{9D8B030D-6E8A-4147-A177-3AD203B41FA5}">
                      <a16:colId xmlns:a16="http://schemas.microsoft.com/office/drawing/2014/main" val="3026422803"/>
                    </a:ext>
                  </a:extLst>
                </a:gridCol>
              </a:tblGrid>
              <a:tr h="1111850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Категории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Баллы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531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Значимые даты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4" action="ppaction://hlinksldjump"/>
                        </a:rPr>
                        <a:t>100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5" action="ppaction://hlinksldjump"/>
                        </a:rPr>
                        <a:t>200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6" action="ppaction://hlinksldjump"/>
                        </a:rPr>
                        <a:t>300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7" action="ppaction://hlinksldjump"/>
                        </a:rPr>
                        <a:t>400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8" action="ppaction://hlinksldjump"/>
                        </a:rPr>
                        <a:t>500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1089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Мелодия победы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9" action="ppaction://hlinksldjump"/>
                        </a:rPr>
                        <a:t>100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10" action="ppaction://hlinksldjump"/>
                        </a:rPr>
                        <a:t>200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11" action="ppaction://hlinksldjump"/>
                        </a:rPr>
                        <a:t>300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12" action="ppaction://hlinksldjump"/>
                        </a:rPr>
                        <a:t>400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13" action="ppaction://hlinksldjump"/>
                        </a:rPr>
                        <a:t>500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857191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Значимые места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14" action="ppaction://hlinksldjump"/>
                        </a:rPr>
                        <a:t>100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15" action="ppaction://hlinksldjump"/>
                        </a:rPr>
                        <a:t>200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16" action="ppaction://hlinksldjump"/>
                        </a:rPr>
                        <a:t>300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17" action="ppaction://hlinksldjump"/>
                        </a:rPr>
                        <a:t>400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18" action="ppaction://hlinksldjump"/>
                        </a:rPr>
                        <a:t>500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23961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Значимые люди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19" action="ppaction://hlinksldjump"/>
                        </a:rPr>
                        <a:t>100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20" action="ppaction://hlinksldjump"/>
                        </a:rPr>
                        <a:t>200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21" action="ppaction://hlinksldjump"/>
                        </a:rPr>
                        <a:t>300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22" action="ppaction://hlinksldjump"/>
                        </a:rPr>
                        <a:t>400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23" action="ppaction://hlinksldjump"/>
                        </a:rPr>
                        <a:t>500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56818087"/>
                  </a:ext>
                </a:extLst>
              </a:tr>
              <a:tr h="1147410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Памятники</a:t>
                      </a:r>
                    </a:p>
                    <a:p>
                      <a:pPr algn="ctr"/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24" action="ppaction://hlinksldjump"/>
                        </a:rPr>
                        <a:t>100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25" action="ppaction://hlinksldjump"/>
                        </a:rPr>
                        <a:t>200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26" action="ppaction://hlinksldjump"/>
                        </a:rPr>
                        <a:t>300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27" action="ppaction://hlinksldjump"/>
                        </a:rPr>
                        <a:t>400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kern="1200" noProof="0" dirty="0" smtClean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  <a:hlinkClick r:id="rId28" action="ppaction://hlinksldjump"/>
                        </a:rPr>
                        <a:t>500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284273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3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2FB1E-A0EF-1BAE-CB68-5A199D8DD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500F2-4D30-7785-3608-F2C72D1E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FCCE666B-75FA-95C2-8BB6-154C5901B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5250"/>
            <a:ext cx="12256206" cy="7048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E9260B-E27A-98F1-7392-DDF0C901F76E}"/>
              </a:ext>
            </a:extLst>
          </p:cNvPr>
          <p:cNvSpPr txBox="1"/>
          <p:nvPr/>
        </p:nvSpPr>
        <p:spPr>
          <a:xfrm>
            <a:off x="2186369" y="918910"/>
            <a:ext cx="8077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Значимые даты за </a:t>
            </a:r>
            <a:r>
              <a:rPr lang="ru-RU" sz="4400" b="1" u="sng" dirty="0" smtClean="0">
                <a:latin typeface="Bahnschrift" panose="020B0502040204020203" pitchFamily="34" charset="0"/>
                <a:ea typeface="MS Mincho"/>
              </a:rPr>
              <a:t>100 баллов:</a:t>
            </a:r>
            <a:endParaRPr lang="ru-RU" sz="4400" b="1" u="sng" dirty="0">
              <a:latin typeface="Bahnschrift" panose="020B0502040204020203" pitchFamily="34" charset="0"/>
              <a:ea typeface="MS Minch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20789" y="3164074"/>
                <a:ext cx="6386877" cy="1928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8705+1000</m:t>
                          </m:r>
                        </m:num>
                        <m:den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6600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ru-RU" sz="6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789" y="3164074"/>
                <a:ext cx="6386877" cy="19287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615828" y="5746410"/>
            <a:ext cx="40430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Bahnschrift" panose="020B0502040204020203" pitchFamily="34" charset="0"/>
                <a:hlinkClick r:id="rId4" action="ppaction://hlinksldjump"/>
              </a:rPr>
              <a:t>Ответ: </a:t>
            </a:r>
            <a:r>
              <a:rPr lang="en-US" sz="4400" dirty="0" smtClean="0">
                <a:latin typeface="Bahnschrift" panose="020B0502040204020203" pitchFamily="34" charset="0"/>
                <a:hlinkClick r:id="rId4" action="ppaction://hlinksldjump"/>
              </a:rPr>
              <a:t>1941</a:t>
            </a:r>
            <a:r>
              <a:rPr lang="ru-RU" sz="4400" dirty="0" smtClean="0">
                <a:latin typeface="Bahnschrift" panose="020B0502040204020203" pitchFamily="34" charset="0"/>
                <a:hlinkClick r:id="rId4" action="ppaction://hlinksldjump"/>
              </a:rPr>
              <a:t> год</a:t>
            </a:r>
            <a:endParaRPr lang="ru-RU" sz="4400"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459" y="1851468"/>
            <a:ext cx="116910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Bahnschrift SemiBold" panose="020B0502040204020203" pitchFamily="34" charset="0"/>
              </a:rPr>
              <a:t>Год начала Великой Отечественной Войны:</a:t>
            </a:r>
          </a:p>
        </p:txBody>
      </p:sp>
    </p:spTree>
    <p:extLst>
      <p:ext uri="{BB962C8B-B14F-4D97-AF65-F5344CB8AC3E}">
        <p14:creationId xmlns:p14="http://schemas.microsoft.com/office/powerpoint/2010/main" val="234054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8D1EA-CA95-7E7E-C4E4-1C58C8726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BEDD1-CCD5-544D-AEDD-2276CC58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23A7F9CC-D179-F68F-662F-32A6F4F1D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34" y="-1550731"/>
            <a:ext cx="12197784" cy="9133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E72654-C750-0C7F-59E2-FB2229A59C60}"/>
              </a:ext>
            </a:extLst>
          </p:cNvPr>
          <p:cNvSpPr txBox="1"/>
          <p:nvPr/>
        </p:nvSpPr>
        <p:spPr>
          <a:xfrm>
            <a:off x="2059961" y="592621"/>
            <a:ext cx="929383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Значимые даты за </a:t>
            </a:r>
            <a:r>
              <a:rPr lang="en-US" sz="4400" b="1" u="sng" dirty="0" smtClean="0">
                <a:latin typeface="Bahnschrift" panose="020B0502040204020203" pitchFamily="34" charset="0"/>
                <a:ea typeface="MS Mincho"/>
              </a:rPr>
              <a:t>200</a:t>
            </a:r>
            <a:r>
              <a:rPr lang="ru-RU" sz="4400" b="1" u="sng" dirty="0" smtClean="0">
                <a:latin typeface="Bahnschrift" panose="020B0502040204020203" pitchFamily="34" charset="0"/>
                <a:ea typeface="MS Mincho"/>
              </a:rPr>
              <a:t> баллов:</a:t>
            </a:r>
            <a:endParaRPr lang="ru-RU" sz="4400" b="1" u="sng" dirty="0">
              <a:latin typeface="Bahnschrift" panose="020B0502040204020203" pitchFamily="34" charset="0"/>
              <a:ea typeface="MS Minch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0688" y="1589557"/>
            <a:ext cx="10173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Bahnschrift SemiBold" panose="020B0502040204020203" pitchFamily="34" charset="0"/>
              </a:rPr>
              <a:t>Сколько дней длилась Великая Отечественная Война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34039" y="3472375"/>
                <a:ext cx="591880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600" b="0" i="1" smtClean="0">
                          <a:latin typeface="Cambria Math" panose="02040503050406030204" pitchFamily="18" charset="0"/>
                        </a:rPr>
                        <m:t>1060+358= ?</m:t>
                      </m:r>
                    </m:oMath>
                  </m:oMathPara>
                </a14:m>
                <a:endParaRPr lang="ru-RU" sz="6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039" y="3472375"/>
                <a:ext cx="5918800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56288" y="5886400"/>
            <a:ext cx="4474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Bahnschrift" panose="020B0502040204020203" pitchFamily="34" charset="0"/>
                <a:hlinkClick r:id="rId4" action="ppaction://hlinksldjump"/>
              </a:rPr>
              <a:t>Ответ: 1418 дней</a:t>
            </a:r>
            <a:endParaRPr lang="ru-RU" sz="4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6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A11CB-2B3F-C6CF-BEC5-A03E6236A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3E640-5F7B-98BD-0B0E-DF18E605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D7FD525B-6D79-0B08-A27C-3C42222E5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82153"/>
            <a:ext cx="12197784" cy="9133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DA4AA4-27F1-743C-FAA7-218BD00419C3}"/>
              </a:ext>
            </a:extLst>
          </p:cNvPr>
          <p:cNvSpPr txBox="1"/>
          <p:nvPr/>
        </p:nvSpPr>
        <p:spPr>
          <a:xfrm>
            <a:off x="2054835" y="643185"/>
            <a:ext cx="8077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Значимые даты за </a:t>
            </a:r>
            <a:r>
              <a:rPr lang="en-US" sz="4400" b="1" u="sng" dirty="0" smtClean="0">
                <a:latin typeface="Bahnschrift" panose="020B0502040204020203" pitchFamily="34" charset="0"/>
                <a:ea typeface="MS Mincho"/>
              </a:rPr>
              <a:t>300</a:t>
            </a:r>
            <a:r>
              <a:rPr lang="ru-RU" sz="4400" b="1" u="sng" dirty="0" smtClean="0">
                <a:latin typeface="Bahnschrift" panose="020B0502040204020203" pitchFamily="34" charset="0"/>
                <a:ea typeface="MS Mincho"/>
              </a:rPr>
              <a:t> баллов</a:t>
            </a:r>
            <a:endParaRPr lang="ru-RU" sz="4400" b="1" u="sng" dirty="0">
              <a:latin typeface="Bahnschrift" panose="020B0502040204020203" pitchFamily="34" charset="0"/>
              <a:ea typeface="MS Minch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970" y="2010850"/>
            <a:ext cx="10448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Bahnschrift SemiBold" panose="020B0502040204020203" pitchFamily="34" charset="0"/>
              </a:rPr>
              <a:t>Сколько дней длилась блокада Ленинграда?</a:t>
            </a:r>
          </a:p>
        </p:txBody>
      </p:sp>
      <p:sp>
        <p:nvSpPr>
          <p:cNvPr id="6" name="AutoShape 2" descr="blob:https://web.telegram.org/895b9838-3f69-4356-bad4-878098b6e2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06781" y="5755360"/>
            <a:ext cx="4373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Bahnschrift" panose="020B0502040204020203" pitchFamily="34" charset="0"/>
                <a:hlinkClick r:id="rId3" action="ppaction://hlinksldjump"/>
              </a:rPr>
              <a:t>Ответ: 900 дней</a:t>
            </a:r>
            <a:endParaRPr lang="ru-RU" sz="4400" dirty="0">
              <a:latin typeface="Bahnschrif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68075" y="3777562"/>
                <a:ext cx="5450723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600" b="0" i="1" smtClean="0">
                          <a:latin typeface="Cambria Math" panose="02040503050406030204" pitchFamily="18" charset="0"/>
                        </a:rPr>
                        <m:t>448+452= ?</m:t>
                      </m:r>
                    </m:oMath>
                  </m:oMathPara>
                </a14:m>
                <a:endParaRPr lang="ru-RU" sz="6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075" y="3777562"/>
                <a:ext cx="5450723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23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50D91-2D83-6490-150A-0E5977F84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01727-DC4E-EFD2-C1AB-D6D04B00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388B3D89-3FDB-FD0F-311B-2E6A259A5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92" y="-1810375"/>
            <a:ext cx="12197784" cy="9133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109820-49E9-F377-880A-8705785863B3}"/>
              </a:ext>
            </a:extLst>
          </p:cNvPr>
          <p:cNvSpPr txBox="1"/>
          <p:nvPr/>
        </p:nvSpPr>
        <p:spPr>
          <a:xfrm>
            <a:off x="1673839" y="921247"/>
            <a:ext cx="8077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Значимые даты за </a:t>
            </a:r>
            <a:r>
              <a:rPr lang="en-US" sz="4400" b="1" u="sng" dirty="0">
                <a:latin typeface="Bahnschrift" panose="020B0502040204020203" pitchFamily="34" charset="0"/>
                <a:ea typeface="MS Mincho"/>
              </a:rPr>
              <a:t>400</a:t>
            </a:r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 баллов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0250" y="2145566"/>
            <a:ext cx="10447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Bahnschrift SemiBold" panose="020B0502040204020203" pitchFamily="34" charset="0"/>
              </a:rPr>
              <a:t>В каком году была битва под Курском?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16100" y="3491162"/>
                <a:ext cx="558697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600" b="0" i="1" smtClean="0">
                          <a:latin typeface="Cambria Math" panose="02040503050406030204" pitchFamily="18" charset="0"/>
                        </a:rPr>
                        <m:t>97.15 ∗20= ?</m:t>
                      </m:r>
                    </m:oMath>
                  </m:oMathPara>
                </a14:m>
                <a:endParaRPr lang="ru-RU" sz="6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100" y="3491162"/>
                <a:ext cx="5586979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44728" y="5731144"/>
            <a:ext cx="4153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Bahnschrift" panose="020B0502040204020203" pitchFamily="34" charset="0"/>
                <a:hlinkClick r:id="rId4" action="ppaction://hlinksldjump"/>
              </a:rPr>
              <a:t>Ответ: 1943 год</a:t>
            </a:r>
            <a:endParaRPr lang="ru-RU" sz="4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8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005DF-86B9-8C56-C1F8-8EE95534A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E9810-5338-A892-8DEC-82854D24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98887BC9-A288-EF59-3EEA-B93F54CAB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84" y="-1475525"/>
            <a:ext cx="12197784" cy="9133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7693CE-33CA-6193-9F4B-DB9BFBBA3C91}"/>
              </a:ext>
            </a:extLst>
          </p:cNvPr>
          <p:cNvSpPr txBox="1"/>
          <p:nvPr/>
        </p:nvSpPr>
        <p:spPr>
          <a:xfrm>
            <a:off x="2054836" y="59366"/>
            <a:ext cx="8077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Значимые даты за </a:t>
            </a:r>
            <a:r>
              <a:rPr lang="en-US" sz="4400" b="1" u="sng" dirty="0">
                <a:latin typeface="Bahnschrift" panose="020B0502040204020203" pitchFamily="34" charset="0"/>
                <a:ea typeface="MS Mincho"/>
              </a:rPr>
              <a:t>500</a:t>
            </a:r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 баллов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7355" y="2165861"/>
            <a:ext cx="12280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Bahnschrift SemiBold" panose="020B0502040204020203" pitchFamily="34" charset="0"/>
              </a:rPr>
              <a:t>Сколько дней длилось </a:t>
            </a:r>
            <a:r>
              <a:rPr lang="ru-RU" sz="4400" dirty="0" smtClean="0">
                <a:latin typeface="Bahnschrift SemiBold" panose="020B0502040204020203" pitchFamily="34" charset="0"/>
              </a:rPr>
              <a:t>Смоленское </a:t>
            </a:r>
            <a:r>
              <a:rPr lang="ru-RU" sz="4400" dirty="0">
                <a:latin typeface="Bahnschrift SemiBold" panose="020B0502040204020203" pitchFamily="34" charset="0"/>
              </a:rPr>
              <a:t>сражение</a:t>
            </a:r>
            <a:r>
              <a:rPr lang="ru-RU" sz="3600" dirty="0" smtClean="0">
                <a:latin typeface="Bahnschrift" panose="020B0502040204020203" pitchFamily="34" charset="0"/>
              </a:rPr>
              <a:t>?</a:t>
            </a:r>
            <a:endParaRPr lang="ru-RU" sz="3600" dirty="0">
              <a:latin typeface="Bahnschrif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69565" y="3531338"/>
                <a:ext cx="6161880" cy="1725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6600" b="0" i="1" smtClean="0">
                              <a:latin typeface="Cambria Math" panose="02040503050406030204" pitchFamily="18" charset="0"/>
                            </a:rPr>
                            <m:t>х</m:t>
                          </m:r>
                        </m:num>
                        <m:den>
                          <m:r>
                            <a:rPr lang="ru-RU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6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6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6600" b="0" i="1" smtClean="0">
                              <a:latin typeface="Cambria Math" panose="02040503050406030204" pitchFamily="18" charset="0"/>
                            </a:rPr>
                            <m:t>6∗2</m:t>
                          </m:r>
                        </m:e>
                      </m:d>
                      <m:r>
                        <a:rPr lang="ru-RU" sz="6600" b="0" i="1" smtClean="0">
                          <a:latin typeface="Cambria Math" panose="02040503050406030204" pitchFamily="18" charset="0"/>
                        </a:rPr>
                        <m:t>=42</m:t>
                      </m:r>
                    </m:oMath>
                  </m:oMathPara>
                </a14:m>
                <a:endParaRPr lang="ru-RU" sz="6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565" y="3531338"/>
                <a:ext cx="6161880" cy="17258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19339" y="5688062"/>
            <a:ext cx="4062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Bahnschrift" panose="020B0502040204020203" pitchFamily="34" charset="0"/>
                <a:hlinkClick r:id="rId4" action="ppaction://hlinksldjump"/>
              </a:rPr>
              <a:t>Ответ: 60 дней</a:t>
            </a:r>
            <a:endParaRPr lang="ru-RU" sz="4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3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700F1-7E95-5E06-2B98-C839BA4FC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C4C3D-3A5D-2D78-BA77-1EFE9279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вов для презентации - 58 фото">
            <a:extLst>
              <a:ext uri="{FF2B5EF4-FFF2-40B4-BE49-F238E27FC236}">
                <a16:creationId xmlns:a16="http://schemas.microsoft.com/office/drawing/2014/main" id="{1D54FDBE-D2ED-B069-F5AE-E75D00A8B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14300"/>
            <a:ext cx="12192000" cy="788304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F0CF71-8C75-A0D1-D283-CE50957FD3E1}"/>
              </a:ext>
            </a:extLst>
          </p:cNvPr>
          <p:cNvSpPr txBox="1"/>
          <p:nvPr/>
        </p:nvSpPr>
        <p:spPr>
          <a:xfrm>
            <a:off x="1853397" y="234405"/>
            <a:ext cx="8485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Bahnschrift" panose="020B0502040204020203" pitchFamily="34" charset="0"/>
                <a:ea typeface="MS Mincho"/>
              </a:rPr>
              <a:t>Мелодия победы за 100 баллов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228" y="1200617"/>
            <a:ext cx="11335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Bahnschrift SemiBold" panose="020B0502040204020203" pitchFamily="34" charset="0"/>
              </a:rPr>
              <a:t>Без этой патриотической песни трудно </a:t>
            </a:r>
            <a:r>
              <a:rPr lang="ru-RU" sz="4000" dirty="0" smtClean="0">
                <a:latin typeface="Bahnschrift SemiBold" panose="020B0502040204020203" pitchFamily="34" charset="0"/>
              </a:rPr>
              <a:t>представить День </a:t>
            </a:r>
            <a:r>
              <a:rPr lang="ru-RU" sz="4000" dirty="0">
                <a:latin typeface="Bahnschrift SemiBold" panose="020B0502040204020203" pitchFamily="34" charset="0"/>
              </a:rPr>
              <a:t>Победы.</a:t>
            </a:r>
            <a:br>
              <a:rPr lang="ru-RU" sz="4000" dirty="0">
                <a:latin typeface="Bahnschrift SemiBold" panose="020B0502040204020203" pitchFamily="34" charset="0"/>
              </a:rPr>
            </a:br>
            <a:r>
              <a:rPr lang="ru-RU" sz="4000" dirty="0" smtClean="0">
                <a:latin typeface="Bahnschrift SemiBold" panose="020B0502040204020203" pitchFamily="34" charset="0"/>
              </a:rPr>
              <a:t>Разгадайте ребус и вспомните название.</a:t>
            </a:r>
            <a:endParaRPr lang="ru-RU" sz="4000" dirty="0">
              <a:latin typeface="Bahnschrift SemiBold" panose="020B0502040204020203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590568"/>
              </p:ext>
            </p:extLst>
          </p:nvPr>
        </p:nvGraphicFramePr>
        <p:xfrm>
          <a:off x="1149351" y="3067722"/>
          <a:ext cx="9893295" cy="19741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9255">
                  <a:extLst>
                    <a:ext uri="{9D8B030D-6E8A-4147-A177-3AD203B41FA5}">
                      <a16:colId xmlns:a16="http://schemas.microsoft.com/office/drawing/2014/main" val="33808917"/>
                    </a:ext>
                  </a:extLst>
                </a:gridCol>
                <a:gridCol w="1099255">
                  <a:extLst>
                    <a:ext uri="{9D8B030D-6E8A-4147-A177-3AD203B41FA5}">
                      <a16:colId xmlns:a16="http://schemas.microsoft.com/office/drawing/2014/main" val="2022577984"/>
                    </a:ext>
                  </a:extLst>
                </a:gridCol>
                <a:gridCol w="1099255">
                  <a:extLst>
                    <a:ext uri="{9D8B030D-6E8A-4147-A177-3AD203B41FA5}">
                      <a16:colId xmlns:a16="http://schemas.microsoft.com/office/drawing/2014/main" val="2490674519"/>
                    </a:ext>
                  </a:extLst>
                </a:gridCol>
                <a:gridCol w="1099255">
                  <a:extLst>
                    <a:ext uri="{9D8B030D-6E8A-4147-A177-3AD203B41FA5}">
                      <a16:colId xmlns:a16="http://schemas.microsoft.com/office/drawing/2014/main" val="4198758225"/>
                    </a:ext>
                  </a:extLst>
                </a:gridCol>
                <a:gridCol w="1099255">
                  <a:extLst>
                    <a:ext uri="{9D8B030D-6E8A-4147-A177-3AD203B41FA5}">
                      <a16:colId xmlns:a16="http://schemas.microsoft.com/office/drawing/2014/main" val="2342451988"/>
                    </a:ext>
                  </a:extLst>
                </a:gridCol>
                <a:gridCol w="1099255">
                  <a:extLst>
                    <a:ext uri="{9D8B030D-6E8A-4147-A177-3AD203B41FA5}">
                      <a16:colId xmlns:a16="http://schemas.microsoft.com/office/drawing/2014/main" val="2951929093"/>
                    </a:ext>
                  </a:extLst>
                </a:gridCol>
                <a:gridCol w="1099255">
                  <a:extLst>
                    <a:ext uri="{9D8B030D-6E8A-4147-A177-3AD203B41FA5}">
                      <a16:colId xmlns:a16="http://schemas.microsoft.com/office/drawing/2014/main" val="3272376575"/>
                    </a:ext>
                  </a:extLst>
                </a:gridCol>
                <a:gridCol w="1099255">
                  <a:extLst>
                    <a:ext uri="{9D8B030D-6E8A-4147-A177-3AD203B41FA5}">
                      <a16:colId xmlns:a16="http://schemas.microsoft.com/office/drawing/2014/main" val="1554676227"/>
                    </a:ext>
                  </a:extLst>
                </a:gridCol>
                <a:gridCol w="1099255">
                  <a:extLst>
                    <a:ext uri="{9D8B030D-6E8A-4147-A177-3AD203B41FA5}">
                      <a16:colId xmlns:a16="http://schemas.microsoft.com/office/drawing/2014/main" val="1519311142"/>
                    </a:ext>
                  </a:extLst>
                </a:gridCol>
              </a:tblGrid>
              <a:tr h="987089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^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ͼ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</a:rPr>
                        <a:t>∞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▬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♥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⁑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Ʃ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ƾ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76830"/>
                  </a:ext>
                </a:extLst>
              </a:tr>
              <a:tr h="987089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в</a:t>
                      </a:r>
                      <a:endParaRPr lang="ru-RU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е</a:t>
                      </a:r>
                      <a:endParaRPr lang="ru-RU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а</a:t>
                      </a:r>
                      <a:endParaRPr lang="ru-RU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о</a:t>
                      </a:r>
                      <a:endParaRPr lang="ru-RU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с</a:t>
                      </a:r>
                      <a:endParaRPr lang="ru-RU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й</a:t>
                      </a:r>
                      <a:endParaRPr lang="ru-RU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я</a:t>
                      </a:r>
                      <a:endParaRPr lang="ru-RU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н</a:t>
                      </a:r>
                      <a:endParaRPr lang="ru-RU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щ</a:t>
                      </a:r>
                      <a:endParaRPr lang="ru-RU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80908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43432" y="5295900"/>
            <a:ext cx="83880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♥ ^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Ʃ</a:t>
            </a:r>
            <a:r>
              <a:rPr lang="ru-RU" sz="4800" dirty="0" smtClean="0"/>
              <a:t> 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ƾ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ͼ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&amp; </a:t>
            </a:r>
            <a:r>
              <a:rPr lang="ru-RU" sz="4800" dirty="0" smtClean="0"/>
              <a:t>∞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Ʃ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^ ▬ ⁑</a:t>
            </a:r>
            <a:endParaRPr lang="ru-RU" sz="4800" dirty="0"/>
          </a:p>
          <a:p>
            <a:r>
              <a:rPr lang="ru-RU" dirty="0" smtClean="0"/>
              <a:t>    </a:t>
            </a:r>
            <a:endParaRPr lang="ru-RU" dirty="0"/>
          </a:p>
          <a:p>
            <a:endParaRPr lang="ru-RU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98737" y="6020601"/>
            <a:ext cx="6994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Bahnschrift" panose="020B0502040204020203" pitchFamily="34" charset="0"/>
                <a:hlinkClick r:id="rId3" action="ppaction://hlinksldjump"/>
              </a:rPr>
              <a:t>Ответ: Священная война</a:t>
            </a:r>
            <a:endParaRPr lang="ru-RU" sz="4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7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</TotalTime>
  <Words>1039</Words>
  <Application>Microsoft Office PowerPoint</Application>
  <PresentationFormat>Широкоэкранный</PresentationFormat>
  <Paragraphs>254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Angsana New</vt:lpstr>
      <vt:lpstr>Aptos</vt:lpstr>
      <vt:lpstr>Aptos Display</vt:lpstr>
      <vt:lpstr>Arial</vt:lpstr>
      <vt:lpstr>Bahnschrift</vt:lpstr>
      <vt:lpstr>Bahnschrift SemiBold</vt:lpstr>
      <vt:lpstr>Batang</vt:lpstr>
      <vt:lpstr>Calibri</vt:lpstr>
      <vt:lpstr>Cambria Math</vt:lpstr>
      <vt:lpstr>Georgia</vt:lpstr>
      <vt:lpstr>MS Mincho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Шерышев</dc:creator>
  <cp:lastModifiedBy>Татьяна Рослякова</cp:lastModifiedBy>
  <cp:revision>213</cp:revision>
  <dcterms:created xsi:type="dcterms:W3CDTF">2012-07-30T23:42:41Z</dcterms:created>
  <dcterms:modified xsi:type="dcterms:W3CDTF">2025-05-28T08:39:35Z</dcterms:modified>
</cp:coreProperties>
</file>