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71" r:id="rId14"/>
    <p:sldId id="272" r:id="rId15"/>
    <p:sldId id="266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00"/>
    <a:srgbClr val="008000"/>
    <a:srgbClr val="FFFFFF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31" autoAdjust="0"/>
  </p:normalViewPr>
  <p:slideViewPr>
    <p:cSldViewPr>
      <p:cViewPr varScale="1">
        <p:scale>
          <a:sx n="109" d="100"/>
          <a:sy n="109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C7FC-8E8E-4D90-B5E2-B8349409C6E1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5128-3E37-428A-92CD-03E90E8BD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G:\&#1089;&#1080;&#1084;&#1074;&#1086;&#1083;&#1099;%20&#1084;&#1091;&#1079;&#1077;&#1103;%20&#1056;&#1086;&#1076;&#1085;&#1080;&#1082;%20&#1080;&#1089;&#1090;&#1086;&#1088;&#1080;&#1080;\&#1055;&#1091;&#1089;&#1090;&#1100;%20&#1090;&#1077;&#1073;&#1077;%20&#1089;&#1085;&#1080;&#1090;&#1089;&#1103;.......wm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2256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Проектная работа по технологии</a:t>
            </a:r>
            <a:b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на тему </a:t>
            </a:r>
            <a:b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«Школьный музей</a:t>
            </a:r>
            <a:b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Родник истории»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3000372"/>
            <a:ext cx="4038600" cy="29829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Проверила: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3286124"/>
            <a:ext cx="4038600" cy="2482849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Выполнили члены актива музея: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err="1" smtClean="0">
                <a:solidFill>
                  <a:srgbClr val="FFFF00"/>
                </a:solidFill>
                <a:latin typeface="Comic Sans MS" pitchFamily="66" charset="0"/>
              </a:rPr>
              <a:t>Филоник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 Татьяна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err="1" smtClean="0">
                <a:solidFill>
                  <a:srgbClr val="FFFF00"/>
                </a:solidFill>
                <a:latin typeface="Comic Sans MS" pitchFamily="66" charset="0"/>
              </a:rPr>
              <a:t>Лайрих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 Анастасия Руководитель: учитель истории Полина М.Ю.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1.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«Археологические раскопки на территории края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2109"/>
          <a:stretch>
            <a:fillRect/>
          </a:stretch>
        </p:blipFill>
        <p:spPr bwMode="auto">
          <a:xfrm>
            <a:off x="107504" y="1450022"/>
            <a:ext cx="4214842" cy="55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6434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2.Быт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крестьян России.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6743365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1168400"/>
            <a:ext cx="37973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37973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14710" y="2500282"/>
            <a:ext cx="652929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453552" cy="564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1432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3.Вторая мировая война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FF33"/>
                </a:solidFill>
                <a:latin typeface="Comic Sans MS" pitchFamily="66" charset="0"/>
              </a:rPr>
              <a:t>1.Ничто не забыто.</a:t>
            </a:r>
            <a:endParaRPr lang="ru-RU" b="1" dirty="0">
              <a:solidFill>
                <a:srgbClr val="66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306070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642225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FF33"/>
                </a:solidFill>
                <a:latin typeface="Comic Sans MS" pitchFamily="66" charset="0"/>
              </a:rPr>
              <a:t>2.Хронология войны.</a:t>
            </a:r>
            <a:endParaRPr lang="ru-RU" dirty="0">
              <a:solidFill>
                <a:srgbClr val="66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66129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15343" r="15049"/>
          <a:stretch>
            <a:fillRect/>
          </a:stretch>
        </p:blipFill>
        <p:spPr bwMode="auto">
          <a:xfrm>
            <a:off x="5929322" y="239706"/>
            <a:ext cx="3214678" cy="661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Символы музея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357298"/>
            <a:ext cx="718663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Девиз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Звонкий родник истории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Как чистый глоток Отчизны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Исток и начало.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Всех начал нашей жизни.</a:t>
            </a:r>
          </a:p>
          <a:p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FF33"/>
                </a:solidFill>
                <a:latin typeface="Comic Sans MS" pitchFamily="66" charset="0"/>
              </a:rPr>
              <a:t>3.Артефакты </a:t>
            </a:r>
            <a:r>
              <a:rPr lang="ru-RU" dirty="0" err="1" smtClean="0">
                <a:solidFill>
                  <a:srgbClr val="66FF33"/>
                </a:solidFill>
                <a:latin typeface="Comic Sans MS" pitchFamily="66" charset="0"/>
              </a:rPr>
              <a:t>Вовойны</a:t>
            </a:r>
            <a:r>
              <a:rPr lang="ru-RU" dirty="0" smtClean="0">
                <a:solidFill>
                  <a:srgbClr val="66FF33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66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6419839" cy="428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753108" cy="384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3357562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3143248"/>
            <a:ext cx="5554439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306070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0"/>
            <a:ext cx="379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FF33"/>
                </a:solidFill>
                <a:latin typeface="Comic Sans MS" pitchFamily="66" charset="0"/>
              </a:rPr>
              <a:t>4.Победа.</a:t>
            </a:r>
            <a:endParaRPr lang="ru-RU" dirty="0">
              <a:solidFill>
                <a:srgbClr val="66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000892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t="19105" b="15050"/>
          <a:stretch>
            <a:fillRect/>
          </a:stretch>
        </p:blipFill>
        <p:spPr bwMode="auto">
          <a:xfrm>
            <a:off x="-214346" y="3357562"/>
            <a:ext cx="935834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4.Ветераны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077022" cy="607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Гимн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928670"/>
            <a:ext cx="5715040" cy="52149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CC00"/>
                </a:solidFill>
                <a:latin typeface="Monotype Corsiva" pitchFamily="66" charset="0"/>
              </a:rPr>
              <a:t>Куплет</a:t>
            </a:r>
          </a:p>
          <a:p>
            <a:pPr>
              <a:buNone/>
            </a:pPr>
            <a:r>
              <a:rPr lang="ru-RU" b="1" dirty="0" smtClean="0">
                <a:solidFill>
                  <a:srgbClr val="FFCC00"/>
                </a:solidFill>
                <a:latin typeface="Monotype Corsiva" pitchFamily="66" charset="0"/>
              </a:rPr>
              <a:t>Если </a:t>
            </a: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тебя неудача постигла</a:t>
            </a:r>
          </a:p>
          <a:p>
            <a:pPr>
              <a:buNone/>
            </a:pP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Если не в силах развеять тоску,</a:t>
            </a:r>
          </a:p>
          <a:p>
            <a:pPr>
              <a:buNone/>
            </a:pP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Осенью мягкой, осенью тихой</a:t>
            </a:r>
          </a:p>
          <a:p>
            <a:pPr>
              <a:buNone/>
            </a:pP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Выйди скорей к моему роднику.</a:t>
            </a:r>
          </a:p>
          <a:p>
            <a:pPr>
              <a:buNone/>
            </a:pP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За родником белым храм, кладбище. Старое</a:t>
            </a:r>
          </a:p>
          <a:p>
            <a:pPr>
              <a:buNone/>
            </a:pP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Этот забытый край. Русь нам оставила. </a:t>
            </a:r>
          </a:p>
          <a:p>
            <a:pPr algn="ctr">
              <a:buNone/>
            </a:pP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Припев.</a:t>
            </a:r>
          </a:p>
          <a:p>
            <a:pPr>
              <a:buNone/>
            </a:pPr>
            <a:r>
              <a:rPr lang="ru-RU" b="1" dirty="0">
                <a:solidFill>
                  <a:srgbClr val="FFCC00"/>
                </a:solidFill>
                <a:latin typeface="Monotype Corsiva" pitchFamily="66" charset="0"/>
              </a:rPr>
              <a:t>Родник, природа, Родина, родные.</a:t>
            </a:r>
          </a:p>
          <a:p>
            <a:endParaRPr lang="ru-RU" b="1" dirty="0">
              <a:solidFill>
                <a:srgbClr val="FFCC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785255" cy="671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929719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820" cy="607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07249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5.Школа в период Советского Союза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15" y="357166"/>
            <a:ext cx="9202815" cy="614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61" y="214290"/>
            <a:ext cx="8988739" cy="599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973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714356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6.Школьные альбомы «Знакомые лица». 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242426" cy="349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6070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7.Предметы 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20 века.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Пусть тебе снится......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3060700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86124"/>
            <a:ext cx="56896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66" y="1643050"/>
            <a:ext cx="66437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Эпиграф</a:t>
            </a:r>
            <a:r>
              <a:rPr lang="ru-RU" dirty="0" smtClean="0">
                <a:solidFill>
                  <a:srgbClr val="6600FF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6600FF"/>
                </a:solidFill>
                <a:latin typeface="Comic Sans MS" pitchFamily="66" charset="0"/>
              </a:rPr>
            </a:br>
            <a:endParaRPr lang="ru-RU" dirty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496"/>
            <a:ext cx="6643702" cy="26146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3333CC"/>
                </a:solidFill>
                <a:latin typeface="Monotype Corsiva" pitchFamily="66" charset="0"/>
              </a:rPr>
              <a:t>«..</a:t>
            </a:r>
            <a:r>
              <a:rPr lang="ru-RU" sz="4000" b="1" dirty="0">
                <a:solidFill>
                  <a:srgbClr val="FFC000"/>
                </a:solidFill>
                <a:latin typeface="Monotype Corsiva" pitchFamily="66" charset="0"/>
              </a:rPr>
              <a:t>Доверяйте жизни, любите её,</a:t>
            </a:r>
          </a:p>
          <a:p>
            <a:pPr>
              <a:buNone/>
            </a:pPr>
            <a:r>
              <a:rPr lang="ru-RU" sz="4000" b="1" dirty="0">
                <a:solidFill>
                  <a:srgbClr val="FFC000"/>
                </a:solidFill>
                <a:latin typeface="Monotype Corsiva" pitchFamily="66" charset="0"/>
              </a:rPr>
              <a:t>Погружайтесь в неё с головой - ибо она источник всего,</a:t>
            </a:r>
          </a:p>
          <a:p>
            <a:pPr>
              <a:buNone/>
            </a:pPr>
            <a:r>
              <a:rPr lang="ru-RU" sz="4000" b="1" dirty="0">
                <a:solidFill>
                  <a:srgbClr val="FFC000"/>
                </a:solidFill>
                <a:latin typeface="Monotype Corsiva" pitchFamily="66" charset="0"/>
              </a:rPr>
              <a:t>И она родник, питающий творчество.</a:t>
            </a:r>
          </a:p>
          <a:p>
            <a:endParaRPr lang="ru-RU" sz="4000" b="1" dirty="0">
              <a:solidFill>
                <a:srgbClr val="66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143116"/>
            <a:ext cx="7615262" cy="2114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FFFF00"/>
                </a:solidFill>
                <a:latin typeface="Comic Sans MS" pitchFamily="66" charset="0"/>
              </a:rPr>
              <a:t> Наш школьный музей « Родник Истории» был основан в 2005году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Музей и его залы.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</a:br>
            <a:endParaRPr lang="ru-RU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1.</a:t>
            </a:r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«Первобытная история </a:t>
            </a:r>
            <a:r>
              <a:rPr lang="ru-RU" b="1" dirty="0">
                <a:solidFill>
                  <a:srgbClr val="FFFF00"/>
                </a:solidFill>
                <a:latin typeface="Comic Sans MS" pitchFamily="66" charset="0"/>
              </a:rPr>
              <a:t>края»</a:t>
            </a:r>
            <a:br>
              <a:rPr lang="ru-RU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F:\DCIM\100_FUJI\DSCF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2419"/>
            <a:ext cx="7715304" cy="5645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1.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«Творчество учеников по истории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края»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86742" cy="52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179</Words>
  <Application>Microsoft Office PowerPoint</Application>
  <PresentationFormat>Экран (4:3)</PresentationFormat>
  <Paragraphs>41</Paragraphs>
  <Slides>41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Comic Sans MS</vt:lpstr>
      <vt:lpstr>Monotype Corsiva</vt:lpstr>
      <vt:lpstr>Тема Office</vt:lpstr>
      <vt:lpstr>Проектная работа по технологии на тему  «Школьный музей Родник истории»</vt:lpstr>
      <vt:lpstr>Символы музея </vt:lpstr>
      <vt:lpstr>Гимн </vt:lpstr>
      <vt:lpstr>Презентация PowerPoint</vt:lpstr>
      <vt:lpstr>Эпиграф </vt:lpstr>
      <vt:lpstr>Презентация PowerPoint</vt:lpstr>
      <vt:lpstr>Музей и его залы. </vt:lpstr>
      <vt:lpstr>1. «Первобытная история края» </vt:lpstr>
      <vt:lpstr>1. «Творчество учеников по истории края»</vt:lpstr>
      <vt:lpstr>1. «Археологические раскопки на территории края»</vt:lpstr>
      <vt:lpstr>2.Быт крестьян России.</vt:lpstr>
      <vt:lpstr>Презентация PowerPoint</vt:lpstr>
      <vt:lpstr>Презентация PowerPoint</vt:lpstr>
      <vt:lpstr>Презентация PowerPoint</vt:lpstr>
      <vt:lpstr>3.Вторая мировая война</vt:lpstr>
      <vt:lpstr>1.Ничто не забыто.</vt:lpstr>
      <vt:lpstr>Презентация PowerPoint</vt:lpstr>
      <vt:lpstr>2.Хронология войны.</vt:lpstr>
      <vt:lpstr>Презентация PowerPoint</vt:lpstr>
      <vt:lpstr>3.Артефакты Вовойны.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4.Победа.</vt:lpstr>
      <vt:lpstr>Презентация PowerPoint</vt:lpstr>
      <vt:lpstr>4.Ветераны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5.Школа в период Советского Союза</vt:lpstr>
      <vt:lpstr>Презентация PowerPoint</vt:lpstr>
      <vt:lpstr>Презентация PowerPoint</vt:lpstr>
      <vt:lpstr>Презентация PowerPoint</vt:lpstr>
      <vt:lpstr>6.Школьные альбомы «Знакомые лица». </vt:lpstr>
      <vt:lpstr>Презентация PowerPoint</vt:lpstr>
      <vt:lpstr>7.Предметы 20 века.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по технологии на тему  «Школьный музей Родник истории»</dc:title>
  <dc:creator>Семья</dc:creator>
  <cp:lastModifiedBy>---</cp:lastModifiedBy>
  <cp:revision>33</cp:revision>
  <dcterms:created xsi:type="dcterms:W3CDTF">2012-01-10T14:39:38Z</dcterms:created>
  <dcterms:modified xsi:type="dcterms:W3CDTF">2025-06-01T09:35:37Z</dcterms:modified>
</cp:coreProperties>
</file>