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9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94E264-EA68-986F-E3F2-DE9547F29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8B50EBE-A6BF-37A5-59CB-231CAB14B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5C212A-690F-148E-0DB9-C03B4B87B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6EEA3A3-0AA3-0A8F-0E89-27ADCEFE0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6A8FEE3-D0BC-01FD-86CD-4DDBEBD4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97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01D65D-9213-2261-A567-0C63522B1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A0E2A87-BB3C-653A-9977-F43E628D4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8CFC23D-73B7-BED1-39BA-6E3AD2E9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728B6EF-EF99-1341-416F-79AB90EB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F06E05-FACE-9D50-A449-DBBA5D5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84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07D45E9-3041-90DA-F065-6AA617B6C3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7E70279-0882-819F-426B-06DC6145A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4BC730-6F1D-624E-E345-224447B1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ECB025-5408-8D52-A1EB-009CF5B9C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10E663-C695-99D6-0D5A-C9F2D3A12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47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C4FB9E-98C8-7315-6DB4-81956D62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8E9C2F-3D59-4B99-05BB-F6E23D2CB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0071EA-C8B8-1B5F-5F92-EAA76C3FB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1DD3FE8-313E-F684-1F94-EE1AD7E4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651B43-6E15-3028-B062-E41607AC4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57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E72148-385E-2653-F8C2-1638011EB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313E83E-C248-3F1C-ED79-E7EB3F795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47E073F-4599-ED70-C349-9D295D935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4EFD85D-7012-3649-9E3B-B3CD7688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08951F3-336C-EB24-B175-767B97C73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7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7F807B-B40A-5927-AF1C-10829E129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68D3ED-E873-D672-BC31-153DB5E36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4EAE167-F44D-8586-69AA-164B53362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C6CA83A-232A-042D-03A1-AA592D71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A3E0550-DFB2-1D3E-5A75-E3CB74BEF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4451E0A-22F0-8033-2121-491F6E40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5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6FB0B5-4067-1F6E-A178-1325D27D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F9CA9D1-B1F3-588D-F5A8-BEF68393B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6249B7E-41AC-9246-449E-42884B8CE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182CB14-8DD6-07BC-EDE9-2FA1D21EA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2514E94-9684-3972-ACA5-84D025799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0CCAA26-1197-D381-027F-BB6D5D48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0D2A5A2-5F7E-301F-81E7-7F25385F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47647F2-74E4-FEF5-11BA-8A02317D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55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DE3F40-F80D-E467-33A0-7C9497EE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CEE0713-D62B-A293-FCA9-B3E2E1E0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3B1226A-9FA2-FD07-8D3B-3421938F9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2189E8A-7929-8540-38E9-8BD9E65A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67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2B70DEE-1FB7-7216-F1BB-7217BD65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DE35044-D82A-DCA8-D77B-5BD1F75F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E57BFA2-B545-96CA-E82D-41B5807C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73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51AC2E-C437-AF9D-BCAB-A6C0B814D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E6CB9F-6686-BC2B-D372-442C97F73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ECC3EB4-7720-2490-9C59-6A2D5ECB2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C59454D-187D-FF83-248C-39F7FB95B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476339C-A72D-946E-705A-13A2FA18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9B3D3AA-8F1F-8D3E-7696-82DCF368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69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B332A4-9A0E-A0C1-8D57-8D302BC7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D4193DC-2226-E363-9781-7C98EC52A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2393D42-91EC-FD71-0FBD-536AE5932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9288132-3E89-1D9E-7FEB-84169166C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3247C22-4C8A-E173-DEB6-19119CB39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7C4A9A9-56EC-9D96-0AAB-014E49B3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6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E432A7-2AC3-DEB3-C46A-716F8BA08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3BE1E20-5E05-E719-0F74-DE8149436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ED0D6A2-05E2-98DF-58C2-95814CF53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EE87AB-346A-4E6A-8BAB-45F5D69782E3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5387C28-36DA-119F-4BB2-097BE03F4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61C9AC7-B1D6-FEC4-49C5-0E384C538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09A085-C1DB-4279-B871-162DE4121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6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DEE2AD96-B495-4E06-9291-B71706F72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3CF6D67-C5A8-4ADD-9E8E-1E38CA1D3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6909FA0-B515-4681-B7A8-FA281D133B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1C9FE86-FCC3-4A31-AA1C-C882262B7F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D96243B-ECED-4B71-8E06-AE9A285EAD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A09989E4-EFDC-4A90-A633-E0525FB413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89A5C9-2979-477A-FBF4-535D30EA7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6396" y="58685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К. Г. Паустовский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E2804F2-89F9-3951-EC10-EB1C533E8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ru-RU" sz="2000" dirty="0" smtClean="0"/>
              <a:t>Презентация для 4А класса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795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E152D91-F859-6931-952D-BFD22DC3D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90" b="22940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BCF8993-A63A-F01C-A475-F48CAEB06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567813"/>
            <a:ext cx="5798574" cy="560915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Паустовский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писатель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военный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корреспондент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05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5" descr="Изображение выглядит как текст, фантасти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732395EB-E0FF-6AE1-7925-0F53C5681F4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8" r="9651" b="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3500A15-43AA-3290-34C0-B8CCFE083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31610" y="575187"/>
            <a:ext cx="3822189" cy="5601776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Родился Константин Георгиевич 19 (31) мая 1892 года в Москве в православной мещанской семье. Однако в первые годы своей жизни Паустовский много переезжал вместе с родителями. Образование получил в классической гимназии Киева. Во времена учебы в гимназии Паустовский пишет свой первый рассказ “На воде” и публикует в киевском журнале «Огни».</a:t>
            </a: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14F93681-5AB2-E0FB-79A2-90B2D6ED5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Объект 9" descr="Изображение выглядит как одежда, обувь, человек, на открытом воздухе">
            <a:extLst>
              <a:ext uri="{FF2B5EF4-FFF2-40B4-BE49-F238E27FC236}">
                <a16:creationId xmlns:a16="http://schemas.microsoft.com/office/drawing/2014/main" xmlns="" id="{A18FB618-805A-8F2F-C0DE-5B21E80082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6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417B23B-F2FB-2586-06DF-61C3D0873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472" y="339213"/>
            <a:ext cx="4394918" cy="5837750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1912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Киевский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вскоре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продолжил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Москвы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Там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Паустовский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учился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юридическом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завершить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ему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удалось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из-за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войны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покинул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службы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санитарном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отряде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много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работал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заводах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Переехав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Москву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1917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сменил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интеллектуальную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стал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репортером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6013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7">
            <a:extLst>
              <a:ext uri="{FF2B5EF4-FFF2-40B4-BE49-F238E27FC236}">
                <a16:creationId xmlns:a16="http://schemas.microsoft.com/office/drawing/2014/main" xmlns="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6DF8ABC-8F83-6B13-090B-4C75BA360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246239"/>
            <a:ext cx="4619621" cy="493072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Популярность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писателю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Кара-Бугаз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напечатанная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1932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издательстве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Молодая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гвардия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Она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была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принята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критиками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они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сразу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выделили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Паустовского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среди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прочих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советских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писателей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Изображение выглядит как текст, плакат, корабль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xmlns="" id="{D5DA95B0-AB7C-6AFF-04D9-04F1AFFFDEC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53" r="-1" b="1026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105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Рисунок 9" descr="Изображение выглядит как Человеческое лицо, одежда, человек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xmlns="" id="{8AC8F541-58D0-68D4-BBB0-4063A4366E1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6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61382D-96C4-C547-09AE-15DFAC8E1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/>
              <a:t>Великая отечественная </a:t>
            </a:r>
            <a:br>
              <a:rPr lang="en-US" sz="4000"/>
            </a:br>
            <a:r>
              <a:rPr lang="en-US" sz="4000"/>
              <a:t>война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84DC614-CB41-D920-F7F4-E342DA287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началом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Великой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Отечественной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войны</a:t>
            </a:r>
            <a:r>
              <a:rPr lang="en-US" sz="3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Паустовский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стал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военным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корреспондентом</a:t>
            </a:r>
            <a:r>
              <a:rPr lang="ru-RU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южном фронте</a:t>
            </a:r>
            <a:r>
              <a:rPr lang="en-US" sz="3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2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99F1FFA9-D672-408C-9220-ADEEC6ABD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4808AED-ECF4-9785-536B-92383A398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3458" y="302343"/>
            <a:ext cx="4270839" cy="587462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 algn="ctr"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1956, а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1961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годах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вышли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сборники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демократическим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содержанием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(«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Литературная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Тарусские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»), в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были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напечатаны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Паустовского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писателю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1950-х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много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путешествует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1965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номинирован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Нобелевскую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премию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 algn="ctr">
              <a:buFont typeface="Arial" panose="020B0604020202020204" pitchFamily="34" charset="0"/>
              <a:buChar char="•"/>
            </a:pP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Георгиевич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Паустовский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болел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астмой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пережил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инфарктов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Скончался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писатель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июля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1968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Москве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похоронен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кладбище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Тарусы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6" name="Рисунок 5" descr="Изображение выглядит как человек, одежда, на открытом воздухе, дерево&#10;&#10;Автоматически созданное описание">
            <a:extLst>
              <a:ext uri="{FF2B5EF4-FFF2-40B4-BE49-F238E27FC236}">
                <a16:creationId xmlns:a16="http://schemas.microsoft.com/office/drawing/2014/main" xmlns="" id="{6FB34F77-F4BC-6363-4C20-8FEE4D0C7C3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0" r="-1" b="11449"/>
          <a:stretch/>
        </p:blipFill>
        <p:spPr>
          <a:xfrm>
            <a:off x="4904316" y="-4"/>
            <a:ext cx="7287684" cy="3694372"/>
          </a:xfrm>
          <a:custGeom>
            <a:avLst/>
            <a:gdLst/>
            <a:ahLst/>
            <a:cxnLst/>
            <a:rect l="l" t="t" r="r" b="b"/>
            <a:pathLst>
              <a:path w="7287684" h="3694372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</p:spPr>
      </p:pic>
      <p:pic>
        <p:nvPicPr>
          <p:cNvPr id="8" name="Рисунок 7" descr="Изображение выглядит как на открытом воздухе, могила, кладбище, дерево&#10;&#10;Автоматически созданное описание">
            <a:extLst>
              <a:ext uri="{FF2B5EF4-FFF2-40B4-BE49-F238E27FC236}">
                <a16:creationId xmlns:a16="http://schemas.microsoft.com/office/drawing/2014/main" xmlns="" id="{23E5ABCA-AC92-A2CE-2116-A80D080F56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4" b="39484"/>
          <a:stretch/>
        </p:blipFill>
        <p:spPr>
          <a:xfrm>
            <a:off x="4726728" y="3802961"/>
            <a:ext cx="7472381" cy="3055043"/>
          </a:xfrm>
          <a:custGeom>
            <a:avLst/>
            <a:gdLst/>
            <a:ahLst/>
            <a:cxnLst/>
            <a:rect l="l" t="t" r="r" b="b"/>
            <a:pathLst>
              <a:path w="7472381" h="3055043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13596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244</Words>
  <Application>Microsoft Office PowerPoint</Application>
  <PresentationFormat>Широкоэкранный</PresentationFormat>
  <Paragraphs>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Тема Office</vt:lpstr>
      <vt:lpstr>К. Г. Паустовский</vt:lpstr>
      <vt:lpstr>Презентация PowerPoint</vt:lpstr>
      <vt:lpstr>Презентация PowerPoint</vt:lpstr>
      <vt:lpstr>Презентация PowerPoint</vt:lpstr>
      <vt:lpstr>Презентация PowerPoint</vt:lpstr>
      <vt:lpstr>Великая отечественная  война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К. Г. Паустовский</dc:title>
  <dc:creator>Александр Гавриленко</dc:creator>
  <cp:lastModifiedBy>Учетная запись Майкрософт</cp:lastModifiedBy>
  <cp:revision>2</cp:revision>
  <dcterms:created xsi:type="dcterms:W3CDTF">2025-01-23T15:42:51Z</dcterms:created>
  <dcterms:modified xsi:type="dcterms:W3CDTF">2025-06-04T19:45:13Z</dcterms:modified>
</cp:coreProperties>
</file>