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7" r:id="rId14"/>
    <p:sldId id="266" r:id="rId15"/>
    <p:sldId id="270" r:id="rId16"/>
    <p:sldId id="269" r:id="rId17"/>
    <p:sldId id="271" r:id="rId18"/>
    <p:sldId id="27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20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15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84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5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13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3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587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13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42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04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0ABBB-BCC5-46E4-B395-07082A66A4BD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F717-92FF-4633-AC57-15A045791B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3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0240" y="365125"/>
            <a:ext cx="8163560" cy="5842635"/>
          </a:xfrm>
        </p:spPr>
        <p:txBody>
          <a:bodyPr/>
          <a:lstStyle/>
          <a:p>
            <a:pPr algn="r"/>
            <a:r>
              <a:rPr lang="ru-RU" sz="4000" b="1" dirty="0" smtClean="0">
                <a:latin typeface="+mn-lt"/>
              </a:rPr>
              <a:t>Презентация к уроку литературы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>
                <a:latin typeface="+mn-lt"/>
              </a:rPr>
              <a:t>10 класс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Учитель: Ильина Анна Валерьевна</a:t>
            </a:r>
            <a:endParaRPr lang="ru-RU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9712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rgbClr val="0070C0"/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Внешняя политика Александра I в 1801-1812 годы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596" y="330598"/>
            <a:ext cx="9931939" cy="624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3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chemeClr val="accent4">
                <a:lumMod val="60000"/>
                <a:lumOff val="40000"/>
              </a:schemeClr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зображение войны 1805 – 1807 гг. в романе Л.Н.Толстого «Война и ми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83" y="107100"/>
            <a:ext cx="10000033" cy="64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75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chemeClr val="accent4">
                <a:lumMod val="60000"/>
                <a:lumOff val="40000"/>
              </a:schemeClr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Какие разочарования и для каких героев принесло </a:t>
            </a:r>
            <a:r>
              <a:rPr lang="ru-RU" sz="3600" b="1" dirty="0" err="1">
                <a:latin typeface="+mn-lt"/>
              </a:rPr>
              <a:t>Аустерлицкое</a:t>
            </a:r>
            <a:r>
              <a:rPr lang="ru-RU" sz="3600" b="1" dirty="0">
                <a:latin typeface="+mn-lt"/>
              </a:rPr>
              <a:t> сражение?</a:t>
            </a:r>
          </a:p>
        </p:txBody>
      </p:sp>
      <p:pic>
        <p:nvPicPr>
          <p:cNvPr id="6148" name="Picture 4" descr="Изображение в романе Л. H. Толстого &quot;Война и мир&quot; войны 1805-1807 г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524762"/>
            <a:ext cx="7556770" cy="51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Презентация для 10 класса &quot;Изображение войны 1805 - 1807 г.г.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75" y="3933514"/>
            <a:ext cx="3588827" cy="269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36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chemeClr val="accent4">
                <a:lumMod val="60000"/>
                <a:lumOff val="40000"/>
              </a:schemeClr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Изображение в романе Л. H. Толстого &quot;Война и мир&quot; войны 1805-1807 г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66" y="649103"/>
            <a:ext cx="8900808" cy="585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rgbClr val="0070C0"/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960" y="345440"/>
            <a:ext cx="10515600" cy="3789680"/>
          </a:xfrm>
          <a:gradFill>
            <a:gsLst>
              <a:gs pos="88500">
                <a:srgbClr val="0070C0"/>
              </a:gs>
              <a:gs pos="29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ИЗОБРАЖЕНИЕ ВОЙНЫ 1812 ГОДА 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1</a:t>
            </a:r>
            <a:r>
              <a:rPr lang="ru-RU" sz="3200" b="1" dirty="0">
                <a:latin typeface="+mn-lt"/>
              </a:rPr>
              <a:t>. « Переправа французов через Неман» (часть 1, гл. 1-2) 2. Оставление русскими своих земель. Смоленск(часть2, гл. 4), </a:t>
            </a:r>
            <a:r>
              <a:rPr lang="ru-RU" sz="3200" b="1" dirty="0" err="1">
                <a:latin typeface="+mn-lt"/>
              </a:rPr>
              <a:t>Богучарово</a:t>
            </a:r>
            <a:r>
              <a:rPr lang="ru-RU" sz="3200" b="1" dirty="0">
                <a:latin typeface="+mn-lt"/>
              </a:rPr>
              <a:t> (часть 2 гл. 8), Москва(часть 1 гл. 23</a:t>
            </a:r>
            <a:r>
              <a:rPr lang="ru-RU" sz="3200" b="1" dirty="0" smtClean="0">
                <a:latin typeface="+mn-lt"/>
              </a:rPr>
              <a:t>)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243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rgbClr val="0070C0"/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Наш край в период Отечественной войны 1812 го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0" y="396570"/>
            <a:ext cx="10795238" cy="607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95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0">
              <a:srgbClr val="0070C0"/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1812 Год Война С Наполеоном – Tele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991" y="1449186"/>
            <a:ext cx="6868877" cy="51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БОРОДИНСКОЕ СРАЖЕНИЕ ( том 3, часть 2, гл. 19-39 )</a:t>
            </a:r>
            <a:endParaRPr lang="ru-RU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830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rgbClr val="0070C0"/>
            </a:gs>
            <a:gs pos="0">
              <a:schemeClr val="accent4">
                <a:lumMod val="60000"/>
                <a:lumOff val="40000"/>
              </a:schemeClr>
            </a:gs>
            <a:gs pos="15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59485" cy="5928671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+mn-lt"/>
              </a:rPr>
              <a:t>1. Настроение французского лагеря (гл.26-29)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2. Батарея Раевского (гл. 31-32)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3. Поведение Наполеона и Кутузова в битве (гл. 33-35) 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4. Ранение князя Андрея, его мужество (гл. 36-37)</a:t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 Как итог Бородинского сражения звучит вывод Толстого о нравственной победе русских (гл. 39).</a:t>
            </a:r>
            <a:endParaRPr lang="ru-RU" sz="3200" dirty="0">
              <a:latin typeface="+mn-lt"/>
            </a:endParaRPr>
          </a:p>
        </p:txBody>
      </p:sp>
      <p:pic>
        <p:nvPicPr>
          <p:cNvPr id="11266" name="Picture 2" descr="Презентация на тему: &quot;Отечественная война 1812 год Батарея Раевског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685" y="362067"/>
            <a:ext cx="4370960" cy="32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Методическая разработка открытого урока по литературе &quot;Жизненные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021" y="3640288"/>
            <a:ext cx="4597873" cy="301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251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4500">
              <a:srgbClr val="0070C0"/>
            </a:gs>
            <a:gs pos="29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Нравственная сила русского национального характера как причина побед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8" y="406326"/>
            <a:ext cx="5804170" cy="434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Нравственная сила русского национального характера как причина побед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5" y="2365916"/>
            <a:ext cx="5790066" cy="433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515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8500">
              <a:srgbClr val="5BC1EE"/>
            </a:gs>
            <a:gs pos="0">
              <a:srgbClr val="00B0F0"/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9520"/>
            <a:ext cx="9144000" cy="2387600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b="1" dirty="0" smtClean="0">
                <a:latin typeface="+mn-lt"/>
              </a:rPr>
              <a:t>Л.Н. Толстой </a:t>
            </a:r>
            <a:br>
              <a:rPr lang="ru-RU" b="1" dirty="0" smtClean="0">
                <a:latin typeface="+mn-lt"/>
              </a:rPr>
            </a:br>
            <a:r>
              <a:rPr lang="ru-RU" b="1" dirty="0" smtClean="0">
                <a:latin typeface="+mn-lt"/>
              </a:rPr>
              <a:t>«Война и мир»</a:t>
            </a:r>
            <a:endParaRPr lang="ru-RU" b="1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44838"/>
            <a:ext cx="9144000" cy="1655762"/>
          </a:xfrm>
          <a:gradFill>
            <a:gsLst>
              <a:gs pos="0">
                <a:srgbClr val="0070C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5400" b="1" dirty="0" smtClean="0"/>
              <a:t>Изображение войны в романе</a:t>
            </a:r>
          </a:p>
          <a:p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79603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99479"/>
          </a:xfrm>
        </p:spPr>
        <p:txBody>
          <a:bodyPr>
            <a:normAutofit/>
          </a:bodyPr>
          <a:lstStyle/>
          <a:p>
            <a:r>
              <a:rPr lang="ru-RU" b="1" dirty="0"/>
              <a:t>Цель: </a:t>
            </a:r>
            <a:r>
              <a:rPr lang="ru-RU" b="1" dirty="0" smtClean="0"/>
              <a:t>проследить </a:t>
            </a:r>
            <a:r>
              <a:rPr lang="ru-RU" b="1" dirty="0"/>
              <a:t>идейно-художественные особенности изображения войны, исходя из взглядов Толстого на историю.</a:t>
            </a:r>
          </a:p>
        </p:txBody>
      </p:sp>
    </p:spTree>
    <p:extLst>
      <p:ext uri="{BB962C8B-B14F-4D97-AF65-F5344CB8AC3E}">
        <p14:creationId xmlns:p14="http://schemas.microsoft.com/office/powerpoint/2010/main" val="2173244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3947"/>
          </a:xfrm>
        </p:spPr>
        <p:txBody>
          <a:bodyPr>
            <a:normAutofit/>
          </a:bodyPr>
          <a:lstStyle/>
          <a:p>
            <a:r>
              <a:rPr lang="ru-RU" b="1" dirty="0"/>
              <a:t>Изображение войны 1805-1807 </a:t>
            </a:r>
            <a:r>
              <a:rPr lang="ru-RU" b="1" dirty="0" err="1"/>
              <a:t>г.г</a:t>
            </a:r>
            <a:r>
              <a:rPr lang="ru-RU" b="1" dirty="0"/>
              <a:t> 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718" y="1353502"/>
            <a:ext cx="7851843" cy="52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6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/>
              <a:t>Повествование переносится на поля сражения в Австрию, появляется много новых героев</a:t>
            </a:r>
          </a:p>
        </p:txBody>
      </p:sp>
      <p:pic>
        <p:nvPicPr>
          <p:cNvPr id="2050" name="Picture 2" descr="Изображение войны 1805 – 1807 гг. в романе Л.Н.Толстого «Война и ми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839" y="1690688"/>
            <a:ext cx="7126250" cy="4755710"/>
          </a:xfrm>
          <a:prstGeom prst="rect">
            <a:avLst/>
          </a:prstGeom>
          <a:gradFill>
            <a:gsLst>
              <a:gs pos="77000">
                <a:srgbClr val="0070C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3519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928671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Каковы были цели войны и как смотрели на войну ее непосредственные участники? 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/>
              <a:t>Русское </a:t>
            </a:r>
            <a:r>
              <a:rPr lang="ru-RU" sz="3200" b="1" dirty="0"/>
              <a:t>правительство вступило в войну из боязни распространения революционных идей и желания воспрепятствовать захватнической политике Наполеона. Толстой удачно выбрал для начальных глав войне сцену смотра в </a:t>
            </a:r>
            <a:r>
              <a:rPr lang="ru-RU" sz="3200" b="1" dirty="0" err="1"/>
              <a:t>Бранау</a:t>
            </a:r>
            <a:r>
              <a:rPr lang="ru-RU" sz="3200" b="1" dirty="0"/>
              <a:t> . Идет смотр людям и снаряжению. - Что он покажет? Готова ли русская армия к войне? Считают ли солдаты цели войны справедливыми, понимают ли они их? (Зачитать гл.2)</a:t>
            </a:r>
          </a:p>
        </p:txBody>
      </p:sp>
    </p:spTree>
    <p:extLst>
      <p:ext uri="{BB962C8B-B14F-4D97-AF65-F5344CB8AC3E}">
        <p14:creationId xmlns:p14="http://schemas.microsoft.com/office/powerpoint/2010/main" val="254521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err="1"/>
              <a:t>Шенграбенское</a:t>
            </a:r>
            <a:r>
              <a:rPr lang="ru-RU" sz="3200" b="1" dirty="0"/>
              <a:t> сражение , предпринятое по инициативе Кутузова, дало русской армии возможность выйти на соединение со своими частями, шедшими из России. </a:t>
            </a:r>
          </a:p>
        </p:txBody>
      </p:sp>
      <p:pic>
        <p:nvPicPr>
          <p:cNvPr id="3074" name="Picture 2" descr="Изображение войны 1805-1807 годов в романе-эпопее «Война и мир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43" y="1690687"/>
            <a:ext cx="9717931" cy="491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47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2557" y="355397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ШЕНГРАБЕНСКОЕ СРАЖЕНИЕ Кратко охарактеризуйте план Кутузова. Как ведет себя рота Тимохина? Как ведет себя батарея Тушина? Охарактеризуйте поведение Долохова.</a:t>
            </a:r>
          </a:p>
        </p:txBody>
      </p:sp>
      <p:pic>
        <p:nvPicPr>
          <p:cNvPr id="4098" name="Picture 2" descr="Изображение в романе Л. H. Толстого &quot;Война и мир&quot; войны 1805-1807 гг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6" y="1680960"/>
            <a:ext cx="8035046" cy="50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18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000">
              <a:schemeClr val="accent4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6174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+mn-lt"/>
              </a:rPr>
              <a:t>АУСТЕРЛИЦКОЕ СРАЖЕНИЕ (ч.3, гл.11-19) </a:t>
            </a:r>
            <a:r>
              <a:rPr lang="ru-RU" sz="3200" b="1" dirty="0" smtClean="0">
                <a:latin typeface="+mn-lt"/>
              </a:rPr>
              <a:t/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/>
              <a:t>Это </a:t>
            </a:r>
            <a:r>
              <a:rPr lang="ru-RU" sz="3200" b="1" dirty="0"/>
              <a:t>композиционный центр, к нему идут все нити бесславной и никому ненужной войны. Отсутствие нравственного стимула для ведения войны, непонятность и чуждость ее целей солдатам, недоверие между союзниками, неразбериха в войсках – все это было причиной поражения русских. По мнению Толстого, именно в Аустерлице подлинный конец войны 1805-1807 гг., так как Аустерлиц выражает суть кампании. « Эпоха наших неудач и срама» - так определил эту войну сам Толстой.</a:t>
            </a:r>
          </a:p>
        </p:txBody>
      </p:sp>
    </p:spTree>
    <p:extLst>
      <p:ext uri="{BB962C8B-B14F-4D97-AF65-F5344CB8AC3E}">
        <p14:creationId xmlns:p14="http://schemas.microsoft.com/office/powerpoint/2010/main" val="31288913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144</Words>
  <Application>Microsoft Office PowerPoint</Application>
  <PresentationFormat>Широкоэкранный</PresentationFormat>
  <Paragraphs>14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к уроку литературы       10 класс Учитель: Ильина Анна Валерьевна</vt:lpstr>
      <vt:lpstr>Л.Н. Толстой  «Война и мир»</vt:lpstr>
      <vt:lpstr>Цель: проследить идейно-художественные особенности изображения войны, исходя из взглядов Толстого на историю.</vt:lpstr>
      <vt:lpstr>Изображение войны 1805-1807 г.г .  </vt:lpstr>
      <vt:lpstr>Повествование переносится на поля сражения в Австрию, появляется много новых героев</vt:lpstr>
      <vt:lpstr>Каковы были цели войны и как смотрели на войну ее непосредственные участники?  Русское правительство вступило в войну из боязни распространения революционных идей и желания воспрепятствовать захватнической политике Наполеона. Толстой удачно выбрал для начальных глав войне сцену смотра в Бранау . Идет смотр людям и снаряжению. - Что он покажет? Готова ли русская армия к войне? Считают ли солдаты цели войны справедливыми, понимают ли они их? (Зачитать гл.2)</vt:lpstr>
      <vt:lpstr>Шенграбенское сражение , предпринятое по инициативе Кутузова, дало русской армии возможность выйти на соединение со своими частями, шедшими из России. </vt:lpstr>
      <vt:lpstr>ШЕНГРАБЕНСКОЕ СРАЖЕНИЕ Кратко охарактеризуйте план Кутузова. Как ведет себя рота Тимохина? Как ведет себя батарея Тушина? Охарактеризуйте поведение Долохова.</vt:lpstr>
      <vt:lpstr>АУСТЕРЛИЦКОЕ СРАЖЕНИЕ (ч.3, гл.11-19)  Это композиционный центр, к нему идут все нити бесславной и никому ненужной войны. Отсутствие нравственного стимула для ведения войны, непонятность и чуждость ее целей солдатам, недоверие между союзниками, неразбериха в войсках – все это было причиной поражения русских. По мнению Толстого, именно в Аустерлице подлинный конец войны 1805-1807 гг., так как Аустерлиц выражает суть кампании. « Эпоха наших неудач и срама» - так определил эту войну сам Толстой.</vt:lpstr>
      <vt:lpstr>Презентация PowerPoint</vt:lpstr>
      <vt:lpstr>Презентация PowerPoint</vt:lpstr>
      <vt:lpstr>Какие разочарования и для каких героев принесло Аустерлицкое сражение?</vt:lpstr>
      <vt:lpstr>Презентация PowerPoint</vt:lpstr>
      <vt:lpstr>ИЗОБРАЖЕНИЕ ВОЙНЫ 1812 ГОДА  1. « Переправа французов через Неман» (часть 1, гл. 1-2) 2. Оставление русскими своих земель. Смоленск(часть2, гл. 4), Богучарово (часть 2 гл. 8), Москва(часть 1 гл. 23)</vt:lpstr>
      <vt:lpstr>Презентация PowerPoint</vt:lpstr>
      <vt:lpstr>БОРОДИНСКОЕ СРАЖЕНИЕ ( том 3, часть 2, гл. 19-39 )</vt:lpstr>
      <vt:lpstr>1. Настроение французского лагеря (гл.26-29)  2. Батарея Раевского (гл. 31-32)  3. Поведение Наполеона и Кутузова в битве (гл. 33-35)  4. Ранение князя Андрея, его мужество (гл. 36-37)  Как итог Бородинского сражения звучит вывод Толстого о нравственной победе русских (гл. 39).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 Толстой «Война и мир»</dc:title>
  <dc:creator>Учетная запись Майкрософт</dc:creator>
  <cp:lastModifiedBy>Учетная запись Майкрософт</cp:lastModifiedBy>
  <cp:revision>8</cp:revision>
  <dcterms:created xsi:type="dcterms:W3CDTF">2025-06-04T19:18:52Z</dcterms:created>
  <dcterms:modified xsi:type="dcterms:W3CDTF">2025-06-04T20:25:35Z</dcterms:modified>
</cp:coreProperties>
</file>