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A83D6-7258-4601-A786-92D9E1FD0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1FCA32-A2D4-486C-A22F-61CFE7DE2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E2AF98-B1F5-4A14-8F76-90A2AE22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5FCE5-117C-466F-AE18-3972243E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8F084-748E-47B7-B37E-C8A058E3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2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B357C-B10F-4430-862F-3B8821D1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6A07D8-8F2A-46B5-89A1-2CB102A36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EF698C-26AA-4606-AD65-3DBC6B03A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EE1057-FD1D-4F3F-AA86-D7BB3ECF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A57B8-0DFF-4353-9EC5-B520508E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44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1A24C9-1E3F-4C36-B088-5AA15998A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378B26-DB22-4DB4-A781-2AF2827C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1CBF9B-57F0-452E-86AE-9B0FC041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43F693-A3D6-4CA8-983B-612315FC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0AF0F5-04F4-48FB-B0E0-827D71BD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48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86393-450E-4A5D-A5F5-EBEF0868C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1CCAE-5DC9-4E41-B7A9-F4397BB55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733878-5784-449B-AFC7-EB75225B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9BE773-72CE-45BD-BB5C-9F5EAFE3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8F746-9DE6-4E00-9859-9FCC1CDA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A5B8E-43FA-47E3-804B-9071D257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C836CD-62C1-4CE8-95CA-A879380BF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5947C4-9C10-455A-B71E-1F6F887F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C2F9A1-477B-4F1B-AAF0-219EB68A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A8165-49ED-427A-9950-08D4CA1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20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2A4A3-A14F-4AAB-9068-EB307D46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9BB07-6F70-4584-9CE2-D8D8F6B67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BB3AC6-D802-4D45-929E-CAE59A15F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7925D3-92F5-4425-B173-B5E2128F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5D0F1D-779D-457E-85C4-4AE12DDD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C7D758-A996-48D3-BB61-5DB1C64D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3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59C76-9075-42D5-BC9C-9715D8E7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50B78-5A04-4301-8571-432DCB92B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BBC3F3-BE04-4904-806F-9D59F03F2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ED709C-2D83-44F9-A89D-5D200D813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8AA839-C13A-499A-838E-7B148E9BE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B470B6-06FF-4509-A40C-37011DB9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138BE8-28B1-4626-B3FE-F5265EF1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30003C-BE5C-473E-9647-631EF2F4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5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4FB47-274A-427F-931D-D1330E28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B77D1E-DCC9-471E-A566-9C77C9B5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6E2553-095D-45C5-A928-9B2C94AD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C729BF-3891-401E-85BE-B652E7E4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846353-703D-428B-9E44-A9E08326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16B9BD-09D5-4546-86E5-EDABA618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FA8A8A-70C7-43F0-8984-4B5F4CF7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0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2BE58-9280-4EDA-9D1F-BCEA0D4D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EE0669-DD8A-404D-A1D4-E02771C1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6C9049-6C23-4857-A392-0DE976A1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3DE89A-0881-4AEA-AE6A-0A9FBFD1F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88DD0F-97D8-4B20-B42C-D0BDACF2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84BC57-BF62-4638-80F2-FDD1D47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2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2D6A8-2B6A-469F-94D9-69624450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A639D0-7AFF-48E0-9501-753270320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48FFF0-A4B8-4760-8C23-FDB77CAD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A5D2D8-514B-4D69-A2E6-6147BDE3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FEF421-5B27-4523-A873-40CF30DB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C2EEBC-D0D2-495D-B27E-A5FE4A8B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8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0A745-20F5-41CE-8614-47BF8D5F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A0E053-EFE7-4D5D-A07B-FD94FD133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6684EA-B571-4B63-B723-C3D055879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7B1E1-B008-45D5-BC38-111951B8409C}" type="datetimeFigureOut">
              <a:rPr lang="ru-RU" smtClean="0"/>
              <a:t>08.06.2025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92FE8-CAC3-4A4F-9F26-4E163B156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66BE1-B11F-4D3B-9D16-C26ED229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D0418-2790-4D97-854C-AC7334193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2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CD188-612B-4079-B63E-7E73A90129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5D7B07-6B91-4E8D-A3CD-D8D6373C23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ED7E5E-0FAE-4445-9EE2-21DC20C0C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ADFF9-35CB-40EC-9530-941EED5ADCCC}"/>
              </a:ext>
            </a:extLst>
          </p:cNvPr>
          <p:cNvSpPr txBox="1"/>
          <p:nvPr/>
        </p:nvSpPr>
        <p:spPr>
          <a:xfrm flipH="1">
            <a:off x="2855180" y="1007165"/>
            <a:ext cx="7627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Муниципальное бюджетное дошкольное образовательное учреждение «Детский сад №1»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A190B-9F8B-469B-ACA8-1E5683D8A426}"/>
              </a:ext>
            </a:extLst>
          </p:cNvPr>
          <p:cNvSpPr txBox="1"/>
          <p:nvPr/>
        </p:nvSpPr>
        <p:spPr>
          <a:xfrm>
            <a:off x="1855304" y="2093843"/>
            <a:ext cx="88126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Отчёт по самообразованию за 2024 – 2025 </a:t>
            </a:r>
            <a:r>
              <a:rPr lang="ru-RU" sz="2400" b="1" dirty="0" err="1"/>
              <a:t>уч.год</a:t>
            </a:r>
            <a:r>
              <a:rPr lang="ru-RU" sz="2400" b="1" dirty="0"/>
              <a:t> </a:t>
            </a:r>
          </a:p>
          <a:p>
            <a:pPr algn="ctr"/>
            <a:r>
              <a:rPr lang="ru-RU" sz="2400" b="1" dirty="0"/>
              <a:t>«Художественно – эстетическое развитие детей 4 – 5 лет через нетрадиционные техники рисования»</a:t>
            </a:r>
          </a:p>
          <a:p>
            <a:pPr algn="ctr"/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46B7C-3E73-42CA-B7D3-8C4569175568}"/>
              </a:ext>
            </a:extLst>
          </p:cNvPr>
          <p:cNvSpPr txBox="1"/>
          <p:nvPr/>
        </p:nvSpPr>
        <p:spPr>
          <a:xfrm flipH="1">
            <a:off x="3133476" y="4041913"/>
            <a:ext cx="6262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Группа «Рябинка» средняя 4 – 5 лет</a:t>
            </a:r>
          </a:p>
          <a:p>
            <a:pPr algn="ctr"/>
            <a:r>
              <a:rPr lang="ru-RU" dirty="0"/>
              <a:t>Воспитатели: </a:t>
            </a:r>
            <a:r>
              <a:rPr lang="ru-RU" dirty="0" err="1"/>
              <a:t>Близнякова</a:t>
            </a:r>
            <a:r>
              <a:rPr lang="ru-RU" dirty="0"/>
              <a:t> Наталья Анатольевна, 1 </a:t>
            </a:r>
            <a:r>
              <a:rPr lang="ru-RU" dirty="0" err="1"/>
              <a:t>квк</a:t>
            </a:r>
            <a:endParaRPr lang="ru-RU" dirty="0"/>
          </a:p>
          <a:p>
            <a:pPr algn="ctr"/>
            <a:r>
              <a:rPr lang="ru-RU" dirty="0" err="1"/>
              <a:t>Пивцайкина</a:t>
            </a:r>
            <a:r>
              <a:rPr lang="ru-RU" dirty="0"/>
              <a:t> Оксана Николаевна, </a:t>
            </a:r>
            <a:r>
              <a:rPr lang="ru-RU" dirty="0" err="1"/>
              <a:t>Вквк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26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F3ED5-2347-4C63-B509-15CDFB12E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AD7C90-7016-4BC0-B0FD-E0049DC6A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240ECF-020F-447B-8E00-2E3D84A85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4" y="1027906"/>
            <a:ext cx="5721626" cy="5102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1F4A40-65F8-4C41-BBC5-F2C3261AB654}"/>
              </a:ext>
            </a:extLst>
          </p:cNvPr>
          <p:cNvSpPr txBox="1"/>
          <p:nvPr/>
        </p:nvSpPr>
        <p:spPr>
          <a:xfrm>
            <a:off x="7500730" y="2385391"/>
            <a:ext cx="315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ИСПОЛЬЗОВАНИЕ ПАЛИТРЫ</a:t>
            </a:r>
          </a:p>
          <a:p>
            <a:pPr algn="ctr"/>
            <a:r>
              <a:rPr lang="ru-RU" b="1" dirty="0"/>
              <a:t>«РАДУГА»</a:t>
            </a:r>
          </a:p>
        </p:txBody>
      </p:sp>
    </p:spTree>
    <p:extLst>
      <p:ext uri="{BB962C8B-B14F-4D97-AF65-F5344CB8AC3E}">
        <p14:creationId xmlns:p14="http://schemas.microsoft.com/office/powerpoint/2010/main" val="360849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8FF54-5993-43C7-8100-7E91C86D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DD4CE2-4416-4FD5-9C6F-262278420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93923A-02EF-4659-AEE8-A3EB0A34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2" y="848139"/>
            <a:ext cx="5761383" cy="5367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945BA8-75F8-4060-9510-CFF4482A13C4}"/>
              </a:ext>
            </a:extLst>
          </p:cNvPr>
          <p:cNvSpPr txBox="1"/>
          <p:nvPr/>
        </p:nvSpPr>
        <p:spPr>
          <a:xfrm>
            <a:off x="7421217" y="2623930"/>
            <a:ext cx="3932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РИСОВАНИЕ  ТРАФАРЕТОМ</a:t>
            </a:r>
          </a:p>
          <a:p>
            <a:pPr algn="ctr"/>
            <a:r>
              <a:rPr lang="ru-RU" sz="2000" b="1" dirty="0"/>
              <a:t>«КТО БОЛЬШЕ НАРИСУЕТ ФИГУР»</a:t>
            </a:r>
          </a:p>
        </p:txBody>
      </p:sp>
    </p:spTree>
    <p:extLst>
      <p:ext uri="{BB962C8B-B14F-4D97-AF65-F5344CB8AC3E}">
        <p14:creationId xmlns:p14="http://schemas.microsoft.com/office/powerpoint/2010/main" val="344647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63E02-0F41-4BED-821A-63253B68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431F27-5002-4866-9060-90D20D86E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3FFBC3-1165-4456-9768-6F9FA587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79" y="971584"/>
            <a:ext cx="5748130" cy="5327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4EA4CF-E0A2-4F9D-9737-5F99DFA46DC5}"/>
              </a:ext>
            </a:extLst>
          </p:cNvPr>
          <p:cNvSpPr txBox="1"/>
          <p:nvPr/>
        </p:nvSpPr>
        <p:spPr>
          <a:xfrm>
            <a:off x="7673009" y="2650435"/>
            <a:ext cx="3216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РИСОВАНИЕ ПОРОЛОНОМ</a:t>
            </a:r>
          </a:p>
          <a:p>
            <a:pPr algn="ctr"/>
            <a:r>
              <a:rPr lang="ru-RU" sz="2400" b="1" dirty="0"/>
              <a:t>«БАБОЧКА»</a:t>
            </a:r>
          </a:p>
        </p:txBody>
      </p:sp>
    </p:spTree>
    <p:extLst>
      <p:ext uri="{BB962C8B-B14F-4D97-AF65-F5344CB8AC3E}">
        <p14:creationId xmlns:p14="http://schemas.microsoft.com/office/powerpoint/2010/main" val="1723656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77647-F753-41D6-A91B-E6E0140C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EB7D2F-1EA1-446C-A509-C03ECCC87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6BD7C3-460C-4D41-9DB7-F3912312A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3" y="1249880"/>
            <a:ext cx="5218043" cy="4982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B9A1E3-6292-4762-BAEF-488AD6C7351C}"/>
              </a:ext>
            </a:extLst>
          </p:cNvPr>
          <p:cNvSpPr txBox="1"/>
          <p:nvPr/>
        </p:nvSpPr>
        <p:spPr>
          <a:xfrm>
            <a:off x="7620000" y="2703443"/>
            <a:ext cx="3233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КЛЯКСОГРАФИЯ</a:t>
            </a:r>
          </a:p>
          <a:p>
            <a:pPr algn="ctr"/>
            <a:r>
              <a:rPr lang="ru-RU" sz="2400" b="1" dirty="0"/>
              <a:t>«МОРОЗНЫЕ УЗОРЫ»</a:t>
            </a:r>
          </a:p>
        </p:txBody>
      </p:sp>
    </p:spTree>
    <p:extLst>
      <p:ext uri="{BB962C8B-B14F-4D97-AF65-F5344CB8AC3E}">
        <p14:creationId xmlns:p14="http://schemas.microsoft.com/office/powerpoint/2010/main" val="179339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5114A-82F6-4C45-8276-B8BBAAB5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356065-5245-40E2-8374-EDBEA001C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FE9BBA-114F-44AF-A906-0C7CAAE31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78" y="1152940"/>
            <a:ext cx="5721626" cy="4784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6A3B24-356E-496B-B675-5E70DD9DBD09}"/>
              </a:ext>
            </a:extLst>
          </p:cNvPr>
          <p:cNvSpPr txBox="1"/>
          <p:nvPr/>
        </p:nvSpPr>
        <p:spPr>
          <a:xfrm>
            <a:off x="7752522" y="2345635"/>
            <a:ext cx="32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ВЫДУВАНИЕ ТРУБОЧКОЙ</a:t>
            </a:r>
          </a:p>
          <a:p>
            <a:pPr algn="ctr"/>
            <a:r>
              <a:rPr lang="ru-RU" sz="2000" b="1" dirty="0"/>
              <a:t>«ЦВЕТУЩАЯ ВЕТОЧКА»</a:t>
            </a:r>
          </a:p>
        </p:txBody>
      </p:sp>
    </p:spTree>
    <p:extLst>
      <p:ext uri="{BB962C8B-B14F-4D97-AF65-F5344CB8AC3E}">
        <p14:creationId xmlns:p14="http://schemas.microsoft.com/office/powerpoint/2010/main" val="367211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05E91-8443-4C4F-BC44-C30B0085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FA0556-1EB9-48F0-919D-EEECA392A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D2DC5C-5CE5-4A29-9AA6-371F1B6C9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27906"/>
            <a:ext cx="6172200" cy="4943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AC3AEE-FE50-4A7A-B918-BB6F76814D85}"/>
              </a:ext>
            </a:extLst>
          </p:cNvPr>
          <p:cNvSpPr txBox="1"/>
          <p:nvPr/>
        </p:nvSpPr>
        <p:spPr>
          <a:xfrm flipH="1">
            <a:off x="8023528" y="2411896"/>
            <a:ext cx="2896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НИТКОГРАФИЯ</a:t>
            </a:r>
          </a:p>
          <a:p>
            <a:pPr algn="ctr"/>
            <a:r>
              <a:rPr lang="ru-RU" sz="2800" b="1" dirty="0"/>
              <a:t>«МЕТЕЛЬ»</a:t>
            </a:r>
          </a:p>
        </p:txBody>
      </p:sp>
    </p:spTree>
    <p:extLst>
      <p:ext uri="{BB962C8B-B14F-4D97-AF65-F5344CB8AC3E}">
        <p14:creationId xmlns:p14="http://schemas.microsoft.com/office/powerpoint/2010/main" val="387168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A2975-A52E-4A9C-AA2C-53A505C02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86375C-01CF-4355-863D-18DCC6238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55DC9E-DD5C-4A98-A949-2B733F9F3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45" y="834886"/>
            <a:ext cx="5907157" cy="5657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D097D8-DB8A-485A-802F-F7FCD8D9F781}"/>
              </a:ext>
            </a:extLst>
          </p:cNvPr>
          <p:cNvSpPr txBox="1"/>
          <p:nvPr/>
        </p:nvSpPr>
        <p:spPr>
          <a:xfrm flipH="1">
            <a:off x="7864502" y="2650435"/>
            <a:ext cx="318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«ЦВЕТНЫЕ  ЛАДОШКИ»</a:t>
            </a:r>
          </a:p>
        </p:txBody>
      </p:sp>
    </p:spTree>
    <p:extLst>
      <p:ext uri="{BB962C8B-B14F-4D97-AF65-F5344CB8AC3E}">
        <p14:creationId xmlns:p14="http://schemas.microsoft.com/office/powerpoint/2010/main" val="3176400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969C0-0464-4EE4-BE69-D75E2AEF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6823D2-DE6A-4806-B919-6C1A6FE35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B7C447-9653-448E-BF69-807C2C490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79" y="1027906"/>
            <a:ext cx="5416826" cy="5062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EC9BCB-461A-4A92-87F5-CB5C56BAC499}"/>
              </a:ext>
            </a:extLst>
          </p:cNvPr>
          <p:cNvSpPr txBox="1"/>
          <p:nvPr/>
        </p:nvSpPr>
        <p:spPr>
          <a:xfrm flipH="1">
            <a:off x="7559702" y="2531165"/>
            <a:ext cx="3068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РИСОВАНИЕ ПАЛЬЧИКАМИ И ПЕЧАТАНИЕ ПРОБКОЙ</a:t>
            </a:r>
          </a:p>
          <a:p>
            <a:pPr algn="ctr"/>
            <a:r>
              <a:rPr lang="ru-RU" sz="2400" b="1" dirty="0"/>
              <a:t>«УКРАСИМ ЁЛОЧКУ»</a:t>
            </a:r>
          </a:p>
        </p:txBody>
      </p:sp>
    </p:spTree>
    <p:extLst>
      <p:ext uri="{BB962C8B-B14F-4D97-AF65-F5344CB8AC3E}">
        <p14:creationId xmlns:p14="http://schemas.microsoft.com/office/powerpoint/2010/main" val="1876091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1602C-92BE-4D65-8394-BCC118E2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5FCF49-490A-4B4D-8A29-7AB65FABD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939600-C827-4991-8D59-35664AE9B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80" y="1027906"/>
            <a:ext cx="5390322" cy="5420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F1621-E618-463D-A244-CCB53FBDE38D}"/>
              </a:ext>
            </a:extLst>
          </p:cNvPr>
          <p:cNvSpPr txBox="1"/>
          <p:nvPr/>
        </p:nvSpPr>
        <p:spPr>
          <a:xfrm flipH="1">
            <a:off x="7254902" y="2743200"/>
            <a:ext cx="3529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РИСОВАНИЕ МЕТОДОМ ТЫЧКА</a:t>
            </a:r>
          </a:p>
          <a:p>
            <a:pPr algn="ctr"/>
            <a:r>
              <a:rPr lang="ru-RU" sz="2400" b="1" dirty="0"/>
              <a:t>«ВЕСЕЛЫЕ ЗАЙЧАТА»</a:t>
            </a:r>
          </a:p>
        </p:txBody>
      </p:sp>
    </p:spTree>
    <p:extLst>
      <p:ext uri="{BB962C8B-B14F-4D97-AF65-F5344CB8AC3E}">
        <p14:creationId xmlns:p14="http://schemas.microsoft.com/office/powerpoint/2010/main" val="218980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ABEE9-6E32-472D-9137-C3DC38E8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E3EEFB-92A9-4D6F-89CD-B3188F9D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B4C57-FC26-4EBE-B6C6-8FF26A51E466}"/>
              </a:ext>
            </a:extLst>
          </p:cNvPr>
          <p:cNvSpPr txBox="1"/>
          <p:nvPr/>
        </p:nvSpPr>
        <p:spPr>
          <a:xfrm>
            <a:off x="2213114" y="1364974"/>
            <a:ext cx="73019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ВЫВОД</a:t>
            </a:r>
          </a:p>
          <a:p>
            <a:pPr algn="ctr"/>
            <a:r>
              <a:rPr lang="ru-RU" sz="3200" dirty="0"/>
              <a:t>Считаем необходимым поддерживать интерес детей к художественно-творческим способностям, так как это способствует развитию детской любознательности и формирует познавательный интерес.</a:t>
            </a:r>
          </a:p>
        </p:txBody>
      </p:sp>
    </p:spTree>
    <p:extLst>
      <p:ext uri="{BB962C8B-B14F-4D97-AF65-F5344CB8AC3E}">
        <p14:creationId xmlns:p14="http://schemas.microsoft.com/office/powerpoint/2010/main" val="160235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EEE69-3DCB-41C6-9A56-4FD3F625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477BEF-AE7D-4696-9C96-8F443AF22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2A6AF-3A89-4EC2-854E-DA3AB2E2DC25}"/>
              </a:ext>
            </a:extLst>
          </p:cNvPr>
          <p:cNvSpPr txBox="1"/>
          <p:nvPr/>
        </p:nvSpPr>
        <p:spPr>
          <a:xfrm>
            <a:off x="1245704" y="1325217"/>
            <a:ext cx="9674088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темы: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75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дети любят рисовать. Испытав интерес к творчеству, они сами находят нужные способы. Но далеко не у всех это получается, тем более, что многие дети только начинают овладевать художественной деятельностью. Дети любят узнавать новое, с удовольствием учатся. Именно обучаясь, получая знания, навыки ребенок чувствует себя уверенно.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75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необычными материалами, оригинальными техниками позволяет детям ощутить незабываемые положительные эмоции. Нетрадиционное рисование доставляет детям множество положительных эмоций, раскрывает новые возможности использования хорошо знакомых им предметов в качестве художественных материалов, удивляет своей непредсказуемостью. Оригинальное рисование без кисточки и карандаша расковывает ребенка, позволяет почувствовать краски, их характер, настроение. Незаметно для себя дети учатся наблюдать, думать, фантазировать.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02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9206D-3F4A-427B-8870-945B0D67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DB4964-B291-4917-8B57-E89D44A5B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76041F-E1EC-47A4-8F06-C53EC668F291}"/>
              </a:ext>
            </a:extLst>
          </p:cNvPr>
          <p:cNvSpPr txBox="1"/>
          <p:nvPr/>
        </p:nvSpPr>
        <p:spPr>
          <a:xfrm>
            <a:off x="1179443" y="1311965"/>
            <a:ext cx="9859618" cy="592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создание условий для развития творческих способностей детей дошкольного возраста через использование нетрадиционных техник  рисования.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самообразования: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расширять представление о многообразии нетрадиционных техник рисования.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эстетическое отношение к окружающей действительности на основе ознакомления с нетрадиционными техниками рисования.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эстетический вкус, творчество, фантазию.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совершенствовать технические умения и навыки рисования.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ассоциативное мышление и любознательность, наблюдательность и воображение.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воспитывать художественный вкус и чувство гармонии.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3B0F1-E21F-439C-A476-774C21CE4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77ED3E-6013-43CC-8FED-C4F43B884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7A3FD9-6F44-4F11-B46E-FF8B10F9536F}"/>
              </a:ext>
            </a:extLst>
          </p:cNvPr>
          <p:cNvSpPr txBox="1"/>
          <p:nvPr/>
        </p:nvSpPr>
        <p:spPr>
          <a:xfrm>
            <a:off x="1563757" y="1417983"/>
            <a:ext cx="4078356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совместная работа с детьми;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детских работ.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консультации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анкетирование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буклеты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памятки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32318-7DAA-4136-8076-6F9E81C33A39}"/>
              </a:ext>
            </a:extLst>
          </p:cNvPr>
          <p:cNvSpPr txBox="1"/>
          <p:nvPr/>
        </p:nvSpPr>
        <p:spPr>
          <a:xfrm>
            <a:off x="6480313" y="980661"/>
            <a:ext cx="4293704" cy="519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 приемы работы: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показ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беседа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объяснение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Средства: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тычок жесткой полусухой кистью.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печать пробкой;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свеча + акварель;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метод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ниткографии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рисунки из ладошки;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54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D07B5-1127-4861-BBC0-43806778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2D78DB2-77A5-493D-937E-04EB3B1EE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F8EF04-AD36-43F3-B5E4-89FE8CFB1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31" y="659295"/>
            <a:ext cx="5165034" cy="5539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CAC75C-0EED-4613-9234-7E963EEB6C25}"/>
              </a:ext>
            </a:extLst>
          </p:cNvPr>
          <p:cNvSpPr txBox="1"/>
          <p:nvPr/>
        </p:nvSpPr>
        <p:spPr>
          <a:xfrm>
            <a:off x="6493565" y="1431235"/>
            <a:ext cx="4121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НАБРЫЗГ</a:t>
            </a:r>
          </a:p>
          <a:p>
            <a:pPr algn="ctr"/>
            <a:r>
              <a:rPr lang="ru-RU" sz="2800" b="1" dirty="0"/>
              <a:t>«Салют в День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183175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58CD4-C91A-4A98-83F8-58EE3BB6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7C96DA-CC05-43EE-8DBF-2E18AEA0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8E9B58-DD18-475D-BF45-E263C505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26" y="689113"/>
            <a:ext cx="5526157" cy="5433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77529-0DF2-4AEA-A021-BEF6A7E104C8}"/>
              </a:ext>
            </a:extLst>
          </p:cNvPr>
          <p:cNvSpPr txBox="1"/>
          <p:nvPr/>
        </p:nvSpPr>
        <p:spPr>
          <a:xfrm flipH="1">
            <a:off x="7347667" y="2213113"/>
            <a:ext cx="3552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СВЕЧА + АКВАРЕЛЬ</a:t>
            </a:r>
          </a:p>
          <a:p>
            <a:pPr algn="ctr"/>
            <a:r>
              <a:rPr lang="ru-RU" sz="2400" b="1" dirty="0"/>
              <a:t>«Красивые снежинки»</a:t>
            </a:r>
          </a:p>
          <a:p>
            <a:pPr algn="ctr"/>
            <a:r>
              <a:rPr lang="ru-RU" sz="2400" b="1" dirty="0"/>
              <a:t>«Черепашка»</a:t>
            </a:r>
          </a:p>
        </p:txBody>
      </p:sp>
    </p:spTree>
    <p:extLst>
      <p:ext uri="{BB962C8B-B14F-4D97-AF65-F5344CB8AC3E}">
        <p14:creationId xmlns:p14="http://schemas.microsoft.com/office/powerpoint/2010/main" val="216729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DBF1D-566B-4F8F-B9B3-6FD33CD0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E3B2BD-2F7B-4817-A7AB-5A4BBC792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A329FD-DFB4-49E7-8CFD-DC2FAFD3F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31" y="742123"/>
            <a:ext cx="6198703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E6570-E5CC-4A29-8F37-70A105B792F3}"/>
              </a:ext>
            </a:extLst>
          </p:cNvPr>
          <p:cNvSpPr txBox="1"/>
          <p:nvPr/>
        </p:nvSpPr>
        <p:spPr>
          <a:xfrm>
            <a:off x="7527235" y="2054087"/>
            <a:ext cx="3336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НАБРЫЗГ</a:t>
            </a:r>
          </a:p>
          <a:p>
            <a:pPr algn="ctr"/>
            <a:r>
              <a:rPr lang="ru-RU" sz="2400" b="1" dirty="0"/>
              <a:t>«ЗИМУШКА – ЗИМА»</a:t>
            </a:r>
          </a:p>
        </p:txBody>
      </p:sp>
    </p:spTree>
    <p:extLst>
      <p:ext uri="{BB962C8B-B14F-4D97-AF65-F5344CB8AC3E}">
        <p14:creationId xmlns:p14="http://schemas.microsoft.com/office/powerpoint/2010/main" val="302668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8E33A-8EFA-4150-889D-AFCBB66A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359DFB-4036-4AD1-A13B-2DA4D9EFD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3C7F88-E282-422B-926C-42616524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91817"/>
            <a:ext cx="6569765" cy="5274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906C7C-F6B8-4766-9C7D-E01489D527AC}"/>
              </a:ext>
            </a:extLst>
          </p:cNvPr>
          <p:cNvSpPr txBox="1"/>
          <p:nvPr/>
        </p:nvSpPr>
        <p:spPr>
          <a:xfrm flipH="1">
            <a:off x="8142797" y="2464904"/>
            <a:ext cx="2810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РИСОВАНИЕ ПО СЫРОМУ</a:t>
            </a:r>
          </a:p>
          <a:p>
            <a:pPr algn="ctr"/>
            <a:r>
              <a:rPr lang="ru-RU" sz="2400" b="1" dirty="0"/>
              <a:t>«ОБЛАКА»</a:t>
            </a:r>
          </a:p>
        </p:txBody>
      </p:sp>
    </p:spTree>
    <p:extLst>
      <p:ext uri="{BB962C8B-B14F-4D97-AF65-F5344CB8AC3E}">
        <p14:creationId xmlns:p14="http://schemas.microsoft.com/office/powerpoint/2010/main" val="72888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09AB8-F488-45B6-A50E-59A32B1A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8901B3-EE4B-4128-8966-F0D806D9B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12B8AF-C1B7-4F17-B2EB-62C57D17E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6" y="855282"/>
            <a:ext cx="4041913" cy="35648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9CCA0C-6F92-4817-9BD4-BA46F7574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08" y="855282"/>
            <a:ext cx="4465983" cy="3564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FC26D-81F9-4358-8CC2-B4FA4A753EEE}"/>
              </a:ext>
            </a:extLst>
          </p:cNvPr>
          <p:cNvSpPr txBox="1"/>
          <p:nvPr/>
        </p:nvSpPr>
        <p:spPr>
          <a:xfrm>
            <a:off x="3684104" y="5102087"/>
            <a:ext cx="446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РИСОВАНИЕ  ПО  ТРАФАРЕТУ</a:t>
            </a:r>
          </a:p>
          <a:p>
            <a:pPr algn="ctr"/>
            <a:r>
              <a:rPr lang="ru-RU" sz="2400" b="1" dirty="0"/>
              <a:t>«СНЕГОВИК»</a:t>
            </a:r>
          </a:p>
        </p:txBody>
      </p:sp>
    </p:spTree>
    <p:extLst>
      <p:ext uri="{BB962C8B-B14F-4D97-AF65-F5344CB8AC3E}">
        <p14:creationId xmlns:p14="http://schemas.microsoft.com/office/powerpoint/2010/main" val="5020185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447</Words>
  <Application>Microsoft Office PowerPoint</Application>
  <PresentationFormat>Широкоэкранный</PresentationFormat>
  <Paragraphs>68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 Work</dc:creator>
  <cp:lastModifiedBy>PC Work</cp:lastModifiedBy>
  <cp:revision>11</cp:revision>
  <dcterms:created xsi:type="dcterms:W3CDTF">2025-06-08T06:14:47Z</dcterms:created>
  <dcterms:modified xsi:type="dcterms:W3CDTF">2025-06-08T07:44:33Z</dcterms:modified>
</cp:coreProperties>
</file>