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56" r:id="rId2"/>
    <p:sldId id="258" r:id="rId3"/>
    <p:sldId id="260" r:id="rId4"/>
    <p:sldId id="261" r:id="rId5"/>
    <p:sldId id="262" r:id="rId6"/>
    <p:sldId id="263" r:id="rId7"/>
    <p:sldId id="270" r:id="rId8"/>
    <p:sldId id="265" r:id="rId9"/>
    <p:sldId id="266" r:id="rId10"/>
    <p:sldId id="271" r:id="rId11"/>
    <p:sldId id="275" r:id="rId12"/>
    <p:sldId id="267" r:id="rId13"/>
    <p:sldId id="274" r:id="rId14"/>
    <p:sldId id="257" r:id="rId15"/>
    <p:sldId id="26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69" autoAdjust="0"/>
  </p:normalViewPr>
  <p:slideViewPr>
    <p:cSldViewPr snapToGrid="0">
      <p:cViewPr>
        <p:scale>
          <a:sx n="48" d="100"/>
          <a:sy n="48" d="100"/>
        </p:scale>
        <p:origin x="-156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C4EFF-FDB8-41C1-A527-2A29C235FA9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F4ABD-EA77-4E37-A08B-19F979D802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23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F4ABD-EA77-4E37-A08B-19F979D8025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74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F4ABD-EA77-4E37-A08B-19F979D8025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4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2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2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1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16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899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6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700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6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49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3294E55-2CA0-4D2C-B0E5-F4EA0A5BA08C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816E2DA-5776-4458-8E6D-36B49F0431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68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692" y="675861"/>
            <a:ext cx="11314322" cy="4105460"/>
          </a:xfrm>
        </p:spPr>
        <p:txBody>
          <a:bodyPr/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Актуальные </a:t>
            </a:r>
            <a:r>
              <a:rPr lang="ru-RU" sz="5400" b="1" dirty="0"/>
              <a:t>проблемы и направления профилактики наркотизации в </a:t>
            </a:r>
            <a:r>
              <a:rPr lang="ru-RU" sz="5400" b="1" dirty="0" smtClean="0"/>
              <a:t>дополнительных образовательных </a:t>
            </a:r>
            <a:r>
              <a:rPr lang="ru-RU" sz="5400" b="1" dirty="0" smtClean="0"/>
              <a:t>организациях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69240" y="4806563"/>
            <a:ext cx="7891272" cy="106984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Педагог-организатор: Павкина Светлана Владимировна</a:t>
            </a:r>
          </a:p>
          <a:p>
            <a:r>
              <a:rPr lang="ru-RU" dirty="0"/>
              <a:t>м</a:t>
            </a:r>
            <a:r>
              <a:rPr lang="ru-RU" dirty="0" smtClean="0"/>
              <a:t>униципальное учреждение дополнительного образования «Фантазия»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1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3" y="0"/>
            <a:ext cx="12096465" cy="1781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Методические рекомендации для родителей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58180" y="3172614"/>
            <a:ext cx="4754563" cy="302450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386504" y="1781032"/>
            <a:ext cx="11805495" cy="50769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Родителям необходимо проводить мероприятия по профилактике наркомании и токсикомании у подростков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Создать в семье благоприятную атмосферу, исключающей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употребление наркотиков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Организовать посильный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труда дома, на даче;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Способствовать плотному заполнению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досуга детей спортом,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искусством и 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техническим творчеством;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Проводить беседы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 пагубном воздействии наркомании и токсикомании на организм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ребенка;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Особое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внимание обращать на поступки ребенка, и его взаимосвязь с окружающими.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10800000" flipV="1">
            <a:off x="713677" y="354830"/>
            <a:ext cx="11028557" cy="84950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К Основными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компонентами профилактической работы можно отнести: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6840" y="1338146"/>
            <a:ext cx="5765180" cy="536373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обучение и воспитание детей и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подростков;</a:t>
            </a: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заимодействие с родителями;</a:t>
            </a: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 правоохранительными органами, которые могут обеспечить молодым людям антинаркотическую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64648" y="1204332"/>
            <a:ext cx="5500610" cy="501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7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269" y="0"/>
            <a:ext cx="11611779" cy="1741436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Применение инновационных подходов к профилактике наркотизации в образовательной организации.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633" y="1741435"/>
            <a:ext cx="11915367" cy="5891817"/>
          </a:xfrm>
        </p:spPr>
        <p:txBody>
          <a:bodyPr>
            <a:noAutofit/>
          </a:bodyPr>
          <a:lstStyle/>
          <a:p>
            <a:pPr lvl="0"/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/>
              <a:t>Организации участия школьников в киновечерах с просмотром кинофильмов по тематике здорового образа жизни; </a:t>
            </a:r>
          </a:p>
          <a:p>
            <a:pPr lvl="0"/>
            <a:r>
              <a:rPr lang="ru-RU" dirty="0"/>
              <a:t>Обновления информационных стендов в зданиях, общежитиях по пропаганде здорового образа жизни;</a:t>
            </a:r>
          </a:p>
          <a:p>
            <a:pPr lvl="0"/>
            <a:r>
              <a:rPr lang="ru-RU" dirty="0"/>
              <a:t>Участия в международном дне борьбы с наркоманией и наркобизнесом;</a:t>
            </a:r>
          </a:p>
          <a:p>
            <a:pPr lvl="0"/>
            <a:r>
              <a:rPr lang="ru-RU" dirty="0"/>
              <a:t>Участия в Празднике трезвости, в празднике «Знакомство без алкоголя»;</a:t>
            </a:r>
          </a:p>
          <a:p>
            <a:pPr lvl="0"/>
            <a:r>
              <a:rPr lang="ru-RU" dirty="0"/>
              <a:t>Участия во Всемирном дне </a:t>
            </a:r>
            <a:r>
              <a:rPr lang="ru-RU" dirty="0" err="1"/>
              <a:t>некурения</a:t>
            </a:r>
            <a:r>
              <a:rPr lang="ru-RU" dirty="0"/>
              <a:t>;</a:t>
            </a:r>
          </a:p>
          <a:p>
            <a:pPr lvl="0"/>
            <a:r>
              <a:rPr lang="ru-RU" dirty="0"/>
              <a:t>Участия в научно-практических конференциях по пропаганде здорового образа жизни и профилактике негативных явлений в образовательной среде; </a:t>
            </a:r>
          </a:p>
          <a:p>
            <a:pPr lvl="0"/>
            <a:r>
              <a:rPr lang="ru-RU" dirty="0"/>
              <a:t>Организации профилактических встреч специалистов специализированных учреждений со школьниками по проблемам наркомании;</a:t>
            </a:r>
          </a:p>
          <a:p>
            <a:pPr lvl="0"/>
            <a:r>
              <a:rPr lang="ru-RU" dirty="0"/>
              <a:t>Создания и транслирования на плазмах школы роликов по формированию безалкогольного, </a:t>
            </a:r>
            <a:r>
              <a:rPr lang="ru-RU" dirty="0" err="1"/>
              <a:t>безнаркотического</a:t>
            </a:r>
            <a:r>
              <a:rPr lang="ru-RU" dirty="0"/>
              <a:t> образа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818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22830"/>
            <a:ext cx="11600597" cy="7581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012" y="880946"/>
            <a:ext cx="11600597" cy="5977054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3600" dirty="0"/>
              <a:t>Экономическое состояние страны не предполагает в ближайшем будущем реальных шагов, которые могут стать основой успешной борьбы и профилактики молодежного наркотизма. Возможный выход видится, как мне кажется, в активной позиции органов местного самоуправления, которые располагают реальными средствами для проведения широкой пропагандисткой компании, кропотливой работы в школах и средних и высших учебных заведениях, создание муниципальной системы наркологической помощи, формирование условий для реализации антинаркотического движения общественности.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9549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89210"/>
            <a:ext cx="10058400" cy="2442117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«Человек, как и дерево, искривляется чаще всего в молодости»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739" y="2934423"/>
            <a:ext cx="5463160" cy="3638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00" y="2934423"/>
            <a:ext cx="5174214" cy="36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144966"/>
            <a:ext cx="10058400" cy="836341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 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923" y="975732"/>
            <a:ext cx="7907116" cy="556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071" y="199245"/>
            <a:ext cx="10058400" cy="1487277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Структура работы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186" y="2251881"/>
            <a:ext cx="11942284" cy="4435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ru-RU" sz="4000" dirty="0"/>
              <a:t>Основные характеристики подростковой наркомании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600" dirty="0"/>
          </a:p>
          <a:p>
            <a:pPr marL="0" indent="0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ru-RU" sz="4000" dirty="0"/>
              <a:t>Особенности профилактики наркомании в подростковой </a:t>
            </a:r>
            <a:r>
              <a:rPr lang="ru-RU" sz="4000" dirty="0" smtClean="0"/>
              <a:t>среде</a:t>
            </a:r>
          </a:p>
          <a:p>
            <a:pPr marL="0" indent="0">
              <a:buNone/>
            </a:pPr>
            <a:endParaRPr lang="ru-RU" sz="4000" dirty="0"/>
          </a:p>
          <a:p>
            <a:pPr marL="0" indent="0">
              <a:buNone/>
            </a:pPr>
            <a:r>
              <a:rPr lang="ru-RU" sz="4000" dirty="0" smtClean="0"/>
              <a:t>                                                                            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728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85216"/>
            <a:ext cx="11748052" cy="1609344"/>
          </a:xfrm>
        </p:spPr>
        <p:txBody>
          <a:bodyPr>
            <a:normAutofit/>
          </a:bodyPr>
          <a:lstStyle/>
          <a:p>
            <a:r>
              <a:rPr lang="ru-RU" i="1" dirty="0"/>
              <a:t>Актуальность </a:t>
            </a:r>
            <a:r>
              <a:rPr lang="ru-RU" i="1" dirty="0" smtClean="0"/>
              <a:t>темы исследования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dirty="0" smtClean="0"/>
              <a:t>	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7369790" y="2194560"/>
            <a:ext cx="4517409" cy="3977640"/>
          </a:xfrm>
        </p:spPr>
        <p:txBody>
          <a:bodyPr>
            <a:noAutofit/>
          </a:bodyPr>
          <a:lstStyle/>
          <a:p>
            <a:r>
              <a:rPr lang="ru-RU" sz="2800" dirty="0"/>
              <a:t>Н</a:t>
            </a:r>
            <a:r>
              <a:rPr lang="ru-RU" sz="2800" dirty="0" smtClean="0"/>
              <a:t>аркотическая </a:t>
            </a:r>
            <a:r>
              <a:rPr lang="ru-RU" sz="2800" dirty="0"/>
              <a:t>ситуация в стране остается напряженной и является одной из актуальнейших проблем нашего времени. Растет немедицинское потребление наркотиков, алкоголя, в первую очередь среди молодежи и подростков.</a:t>
            </a: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38" y="2194560"/>
            <a:ext cx="6884064" cy="42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661" y="209210"/>
            <a:ext cx="11018051" cy="1609344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>Объект,</a:t>
            </a:r>
            <a:r>
              <a:rPr lang="ru-RU" i="1" dirty="0"/>
              <a:t> </a:t>
            </a:r>
            <a:r>
              <a:rPr lang="ru-RU" i="1" dirty="0" smtClean="0"/>
              <a:t>Предмет, исследования,</a:t>
            </a:r>
            <a:r>
              <a:rPr lang="ru-RU" i="1" dirty="0"/>
              <a:t> Цель и 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304" y="1818554"/>
            <a:ext cx="11887200" cy="4761150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Объект: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/>
              <a:t>профилактические технологии социальной работы с подростками по предупреждению и пресечению употребления наркотических и других одурманивающих веществ.</a:t>
            </a:r>
          </a:p>
          <a:p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Предмет 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/>
              <a:t>изучения является непосредственная  социальная работа  по профилактике употребления наркотиков в образовательной среде.</a:t>
            </a:r>
          </a:p>
          <a:p>
            <a:r>
              <a:rPr lang="ru-RU" sz="2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/>
              <a:t>изучение технологий социальной работы с подростками по профилактике употребления наркотиков в образовательной организации в современных условиях безопасной жизнедеятельности</a:t>
            </a:r>
            <a:r>
              <a:rPr lang="ru-RU" sz="2400" dirty="0" smtClean="0"/>
              <a:t>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рассмотреть теоретические и методологические основы изучения проблемы наркотизации в образовательной организации;</a:t>
            </a:r>
          </a:p>
          <a:p>
            <a:pPr lvl="0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выявить систему мер по профилактике наркотизации подростков в образовательной организации. </a:t>
            </a:r>
          </a:p>
          <a:p>
            <a:pPr lvl="0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предложить пути повышения эффективности мер по профилактике наркотизации в образовательной организации.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82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3" y="163773"/>
            <a:ext cx="11876183" cy="203351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Наркомания подростков, факторы способствующие </a:t>
            </a:r>
            <a:r>
              <a:rPr lang="ru-RU" b="1" dirty="0" smtClean="0"/>
              <a:t>наркомании                  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353" y="2473946"/>
            <a:ext cx="5154744" cy="414719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	</a:t>
            </a:r>
            <a:r>
              <a:rPr lang="ru-RU" sz="2800" dirty="0"/>
              <a:t>Наркомания - одна из форм </a:t>
            </a:r>
            <a:r>
              <a:rPr lang="ru-RU" sz="2800" dirty="0" err="1"/>
              <a:t>девиантного</a:t>
            </a:r>
            <a:r>
              <a:rPr lang="ru-RU" sz="2800" dirty="0"/>
              <a:t> поведения, тяжелое и распространенное явление. Корни его уходят в резко изменившиеся социальные отношения и в несовершенную систему профессиональной педагогической профилактики наркомании в школе, не учитывающую происходящие трансформации самосознания подростков в их отношениях с миром. Подростковый невроз, суицид, преступность, алкоголизм и наркомания - все эти проблемы не могут быть решены силами исключительно школьного коллектива, но в борьбе с предотвращением этого зла школа может и должна занять самую активную гражданскую позицию.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404" y="2335618"/>
            <a:ext cx="6214500" cy="442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8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052" y="377688"/>
            <a:ext cx="11728174" cy="1716288"/>
          </a:xfrm>
        </p:spPr>
        <p:txBody>
          <a:bodyPr>
            <a:normAutofit/>
          </a:bodyPr>
          <a:lstStyle/>
          <a:p>
            <a:pPr algn="r"/>
            <a:r>
              <a:rPr lang="ru-RU" b="1" dirty="0"/>
              <a:t>Причины подростковой наркомании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9308" y="2194560"/>
            <a:ext cx="5027890" cy="2118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основные причины наркомании связаны в первую очередь с особенностями характера </a:t>
            </a:r>
            <a:r>
              <a:rPr lang="ru-RU" sz="2400" dirty="0" smtClean="0"/>
              <a:t>наркоманов</a:t>
            </a:r>
            <a:r>
              <a:rPr lang="ru-RU" sz="2400" dirty="0"/>
              <a:t>: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психическими 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 </a:t>
            </a:r>
            <a:r>
              <a:rPr lang="ru-RU" sz="2400" dirty="0"/>
              <a:t>физическими расстройствами </a:t>
            </a:r>
            <a:r>
              <a:rPr lang="ru-RU" sz="2400" dirty="0" smtClean="0"/>
              <a:t>детского </a:t>
            </a:r>
            <a:r>
              <a:rPr lang="ru-RU" sz="2400" dirty="0"/>
              <a:t>организма; 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социально-культурным </a:t>
            </a:r>
            <a:r>
              <a:rPr lang="ru-RU" sz="2400" dirty="0"/>
              <a:t>влиянием на личность.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87197" y="2070800"/>
            <a:ext cx="6627299" cy="44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7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6311590" y="514350"/>
            <a:ext cx="5880410" cy="6343650"/>
          </a:xfrm>
        </p:spPr>
        <p:txBody>
          <a:bodyPr>
            <a:normAutofit lnSpcReduction="10000"/>
          </a:bodyPr>
          <a:lstStyle/>
          <a:p>
            <a:pPr lvl="2"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Подводя итоги первой главы:</a:t>
            </a:r>
          </a:p>
          <a:p>
            <a:r>
              <a:rPr lang="ru-RU" sz="3600" dirty="0"/>
              <a:t> Причины способствующие развитию наркомании среди подростков две: мода (престижность приема </a:t>
            </a:r>
            <a:r>
              <a:rPr lang="ru-RU" sz="3600" dirty="0" err="1"/>
              <a:t>психоактивных</a:t>
            </a:r>
            <a:r>
              <a:rPr lang="ru-RU" sz="3600" dirty="0"/>
              <a:t> веществ) и влияние предпочитаемой подростком группы, которая доминирует в этот период жизни.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7" y="685895"/>
            <a:ext cx="5897135" cy="58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0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4" y="0"/>
            <a:ext cx="11960646" cy="15421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Профилактика подростковой наркомании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353" y="1378425"/>
            <a:ext cx="11821099" cy="54795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Профилактика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 греческого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prophulaktikos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- предохранительный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 это совокупность мероприятий, направленных на охрану здоровья, предупреждение возникновения и распространения болезней человека, на улучшение физического развития населения, сохранение трудоспособности и обеспечение долголетия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Первичная профилактика – направлена на в целом, чтобы предупредить распространение употребления наркотических средств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Вторичная профилактика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направлена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уменьшение вреда, связанного с употреблением наркотических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средств.</a:t>
            </a:r>
          </a:p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Третичная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профилактика - это уже реабилитация наркомана -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абстинента.                                               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5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421" y="88135"/>
            <a:ext cx="11832115" cy="200584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формы </a:t>
            </a:r>
            <a:r>
              <a:rPr lang="ru-RU" b="1" dirty="0"/>
              <a:t>работы по профилактике наркомании в образовательной организации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53" y="2393798"/>
            <a:ext cx="6596444" cy="3505504"/>
          </a:xfrm>
        </p:spPr>
      </p:pic>
      <p:sp>
        <p:nvSpPr>
          <p:cNvPr id="7" name="Прямоугольник 6"/>
          <p:cNvSpPr/>
          <p:nvPr/>
        </p:nvSpPr>
        <p:spPr>
          <a:xfrm>
            <a:off x="165254" y="2467780"/>
            <a:ext cx="60262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Беседа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Дискуссия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 Лекция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Ролевая игра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Психогимнастика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6. Тренинг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поведения и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психодрама</a:t>
            </a:r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7. Опрос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8. Интервью</a:t>
            </a: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9.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Анкетирование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51" y="1380226"/>
            <a:ext cx="7309926" cy="52920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77" y="2088511"/>
            <a:ext cx="7621064" cy="38107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" y="2212814"/>
            <a:ext cx="8644291" cy="464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9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Дерево</Template>
  <TotalTime>1427</TotalTime>
  <Words>582</Words>
  <Application>Microsoft Office PowerPoint</Application>
  <PresentationFormat>Произвольный</PresentationFormat>
  <Paragraphs>71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Дерево</vt:lpstr>
      <vt:lpstr> Актуальные проблемы и направления профилактики наркотизации в дополнительных образовательных организациях </vt:lpstr>
      <vt:lpstr>Структура работы</vt:lpstr>
      <vt:lpstr>Актуальность темы исследования    </vt:lpstr>
      <vt:lpstr>Объект, Предмет, исследования, Цель и задачи</vt:lpstr>
      <vt:lpstr>Наркомания подростков, факторы способствующие наркомании                                          </vt:lpstr>
      <vt:lpstr>Причины подростковой наркомании</vt:lpstr>
      <vt:lpstr>Презентация PowerPoint</vt:lpstr>
      <vt:lpstr>Профилактика подростковой наркомании</vt:lpstr>
      <vt:lpstr>формы работы по профилактике наркомании в образовательной организации</vt:lpstr>
      <vt:lpstr>Методические рекомендации для родителей</vt:lpstr>
      <vt:lpstr>К Основными компонентами профилактической работы можно отнести: </vt:lpstr>
      <vt:lpstr>Применение инновационных подходов к профилактике наркотизации в образовательной организации.</vt:lpstr>
      <vt:lpstr>выводы</vt:lpstr>
      <vt:lpstr>«Человек, как и дерево, искривляется чаще всего в молодости»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проблемы и направления профилактики наркотизации в образовательных организациях</dc:title>
  <dc:creator>ZamBez</dc:creator>
  <cp:lastModifiedBy>Пользователь</cp:lastModifiedBy>
  <cp:revision>71</cp:revision>
  <dcterms:created xsi:type="dcterms:W3CDTF">2018-02-01T13:06:26Z</dcterms:created>
  <dcterms:modified xsi:type="dcterms:W3CDTF">2025-06-09T09:22:22Z</dcterms:modified>
</cp:coreProperties>
</file>