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2" r:id="rId4"/>
    <p:sldId id="264" r:id="rId5"/>
    <p:sldId id="272" r:id="rId6"/>
    <p:sldId id="266" r:id="rId7"/>
    <p:sldId id="265" r:id="rId8"/>
    <p:sldId id="270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A2038-1FC9-4DE5-8826-D24B4C73B485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73A9D-295A-4861-ADD4-089ED3BE3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97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73A9D-295A-4861-ADD4-089ED3BE316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20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26714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04807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43592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41277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6169459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076339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314148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557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37812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71350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57289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09697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25010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063458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08870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71555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776-34E9-4D44-A1E6-F9450F64740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CAB2B0-8D59-4195-B123-7895E5807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10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41D1BD-91E9-4C09-BF13-6C31C210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62" y="292097"/>
            <a:ext cx="9324271" cy="20895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«</a:t>
            </a:r>
            <a:r>
              <a:rPr lang="ru-RU" sz="3200" b="1" dirty="0" err="1">
                <a:solidFill>
                  <a:srgbClr val="00B050"/>
                </a:solidFill>
              </a:rPr>
              <a:t>Кинезиологические</a:t>
            </a:r>
            <a:r>
              <a:rPr lang="ru-RU" sz="3200" b="1" dirty="0">
                <a:solidFill>
                  <a:srgbClr val="00B050"/>
                </a:solidFill>
              </a:rPr>
              <a:t> игры и игровые упражнения на развитие межполушарных связей как средство интеллектуального развития дошкольников»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CB72C-FE12-4B7E-85D4-80A13E7E9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2121" y="5307882"/>
            <a:ext cx="7449879" cy="120285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Воспитатель 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Фанасеева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Ольга </a:t>
            </a:r>
            <a:r>
              <a:rPr lang="ru-RU" sz="2400" dirty="0" smtClean="0">
                <a:solidFill>
                  <a:schemeClr val="tx1"/>
                </a:solidFill>
              </a:rPr>
              <a:t>Анатольевна, ВКК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                    </a:t>
            </a:r>
          </a:p>
        </p:txBody>
      </p:sp>
      <p:pic>
        <p:nvPicPr>
          <p:cNvPr id="1030" name="Picture 6" descr="Сборник упражнений на развитие межполушарного взаимодействия">
            <a:extLst>
              <a:ext uri="{FF2B5EF4-FFF2-40B4-BE49-F238E27FC236}">
                <a16:creationId xmlns:a16="http://schemas.microsoft.com/office/drawing/2014/main" xmlns="" id="{FAF3CC17-F2FA-4283-9421-DC7457EA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277" y="2767563"/>
            <a:ext cx="3487480" cy="39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341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98A8F-6947-47CD-B696-E0A0FBAD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4" y="146731"/>
            <a:ext cx="5632476" cy="73898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пражнения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растяжку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5D5467-4F39-440A-BDF5-8B2DC2875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77" y="788521"/>
            <a:ext cx="2642060" cy="307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E2F0C2-4FB0-4587-871C-0D19C1CD2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63" r="14521"/>
          <a:stretch/>
        </p:blipFill>
        <p:spPr>
          <a:xfrm rot="5400000">
            <a:off x="7450937" y="409926"/>
            <a:ext cx="2954050" cy="2884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66928F3-BE5B-44FC-8740-22119D058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84" y="4156887"/>
            <a:ext cx="3507818" cy="2166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1EF704-4421-4742-8F37-0ACF946B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916"/>
          <a:stretch/>
        </p:blipFill>
        <p:spPr>
          <a:xfrm rot="5400000">
            <a:off x="4106060" y="1050979"/>
            <a:ext cx="2747112" cy="2744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12DCAF7-D678-46E8-815C-722FF0BE2F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0288" y="4380614"/>
            <a:ext cx="4033064" cy="222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6FE4626-C70C-4238-AD87-763E6B7D0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6852" y="3532750"/>
            <a:ext cx="2809083" cy="3026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4577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rcoder.ru/code/?https%3A%2F%2Fcloud.mail.ru%2Fpublic%2Fi5sF%2FT4yRojhDG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617" y="3389535"/>
            <a:ext cx="2835418" cy="283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8135" y="835241"/>
            <a:ext cx="69044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</a:p>
          <a:p>
            <a:pPr algn="ctr"/>
            <a:r>
              <a:rPr lang="ru-RU" sz="4800" b="1" dirty="0" smtClean="0"/>
              <a:t>Творческих успехов,</a:t>
            </a:r>
          </a:p>
          <a:p>
            <a:pPr algn="ctr"/>
            <a:r>
              <a:rPr lang="ru-RU" sz="4800" b="1" dirty="0" smtClean="0"/>
              <a:t>уважаемые коллеги!!!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464860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64602B-A5EE-4029-9BF1-1C1EB9F9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108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Кинезиология</a:t>
            </a:r>
            <a:r>
              <a:rPr lang="ru-RU" dirty="0">
                <a:solidFill>
                  <a:schemeClr val="tx1"/>
                </a:solidFill>
              </a:rPr>
              <a:t> – наука о развитии умственных способностей и физического здоровья через определённые двигательные упражнения.</a:t>
            </a:r>
          </a:p>
        </p:txBody>
      </p:sp>
      <p:pic>
        <p:nvPicPr>
          <p:cNvPr id="2050" name="Picture 2" descr="Подвижные игры с родителями | Весточка">
            <a:extLst>
              <a:ext uri="{FF2B5EF4-FFF2-40B4-BE49-F238E27FC236}">
                <a16:creationId xmlns:a16="http://schemas.microsoft.com/office/drawing/2014/main" xmlns="" id="{58E624EB-2763-4FEA-9BB5-C93D5E95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3847" y="3125801"/>
            <a:ext cx="4701679" cy="31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170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65A6A-637F-412B-AEED-3020D1A5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72" y="249115"/>
            <a:ext cx="8596668" cy="41527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помощь детям, развивающимся с какими-либо проблемами.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Выполняемые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задействуют межполушарные связи, и это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улучшению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мыслительной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работы;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моторику;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улучшаются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память, внимание, речь, когнитивные качества,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повышают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стрессоустойчивость организма.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dou114lip.ru/files/2019/12/30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420" y="3271351"/>
            <a:ext cx="3839227" cy="32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077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B2FD48-4A7E-461B-8582-FD085D0F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36" y="2620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Кинезиологические</a:t>
            </a:r>
            <a:r>
              <a:rPr lang="ru-RU" b="1" dirty="0">
                <a:solidFill>
                  <a:srgbClr val="00B050"/>
                </a:solidFill>
              </a:rPr>
              <a:t> упражнения –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что </a:t>
            </a:r>
            <a:r>
              <a:rPr lang="ru-RU" b="1" dirty="0">
                <a:solidFill>
                  <a:srgbClr val="00B050"/>
                </a:solidFill>
              </a:rPr>
              <a:t>это такое?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Кинезиологические</a:t>
            </a:r>
            <a:r>
              <a:rPr lang="ru-RU" dirty="0">
                <a:solidFill>
                  <a:schemeClr val="tx1"/>
                </a:solidFill>
              </a:rPr>
              <a:t> упражнения – это тренировки, которые существенно улучшают нейронные связи между двумя полушариями, причем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чем эти занятия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интенсивнее, тем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заметнее положительные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изменения в работе мозга.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abakus-center.ru/img/blog/kinez-2.jpg">
            <a:extLst>
              <a:ext uri="{FF2B5EF4-FFF2-40B4-BE49-F238E27FC236}">
                <a16:creationId xmlns:a16="http://schemas.microsoft.com/office/drawing/2014/main" xmlns="" id="{37F86CB7-ADD1-4F7E-8329-A9EA1187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878" y="3080634"/>
            <a:ext cx="5059270" cy="31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52984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61CF7A-29DE-4A7C-95B0-019F8D6E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6" y="2007273"/>
            <a:ext cx="4954772" cy="86351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ыхательные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84EE377-D137-48FB-B0BC-6A2CEA68D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594" y="3580377"/>
            <a:ext cx="3411097" cy="2558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773328-4FFF-47DE-BAEE-84A8B16A5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74561" y="3601604"/>
            <a:ext cx="3339659" cy="250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E33139-9EC7-46CC-84B3-180E46FD1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301011" y="664161"/>
            <a:ext cx="3005528" cy="225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79C423-126F-4804-B5CF-35CEE8846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78207" y="734779"/>
            <a:ext cx="3005528" cy="225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25ABEB0-1BD3-4301-A99B-F8F2BF78BD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19"/>
          <a:stretch/>
        </p:blipFill>
        <p:spPr>
          <a:xfrm>
            <a:off x="7208874" y="3639210"/>
            <a:ext cx="4633627" cy="2981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8977" y="467834"/>
            <a:ext cx="575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Виды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кинезиологических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пражнений: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9715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9AB98-1EA5-4C2B-A54F-034A8305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1" y="204569"/>
            <a:ext cx="5257474" cy="85871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очечный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83CBD6-60F9-4584-A46A-CF017DF0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48" r="15629"/>
          <a:stretch/>
        </p:blipFill>
        <p:spPr>
          <a:xfrm rot="5400000">
            <a:off x="-266403" y="1581886"/>
            <a:ext cx="3620627" cy="265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38A11B-77D0-48B5-A7B3-D1D765FB7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20278" y="738746"/>
            <a:ext cx="3082558" cy="231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D594F0-5BE7-4956-AE0D-CC5E2184B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7" r="11010" b="13949"/>
          <a:stretch/>
        </p:blipFill>
        <p:spPr>
          <a:xfrm rot="5400000">
            <a:off x="5078524" y="405540"/>
            <a:ext cx="2811024" cy="279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0803C5-0189-40A4-92FF-5B4871A07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83458" y="3448318"/>
            <a:ext cx="3475458" cy="2606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4A815DA-457F-4FBA-AB6D-36AA616072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8" b="17165"/>
          <a:stretch/>
        </p:blipFill>
        <p:spPr>
          <a:xfrm rot="5400000">
            <a:off x="2807969" y="3409939"/>
            <a:ext cx="3283409" cy="2838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8481681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EB025-C414-4960-B93A-6863351B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141951"/>
            <a:ext cx="5699051" cy="16443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пражнения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направленные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общей и мелкой моторики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5CE6EE-DE19-4627-8657-A33773C34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0643" y="3229865"/>
            <a:ext cx="3666148" cy="274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C24C1A-7241-4854-8D1F-398D41E0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4778" y="297711"/>
            <a:ext cx="3838212" cy="2878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ADD2AA-1583-400C-81A2-B4750F88F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5070" y="1365015"/>
            <a:ext cx="3473805" cy="2605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8F2562-C545-4E85-9F86-BA3F2AC3A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13627" y="3905693"/>
            <a:ext cx="3374065" cy="2530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FFE1B36-E690-47DA-8214-14F092E252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271" y="4262484"/>
            <a:ext cx="3061775" cy="259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758295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3CB480-DADD-4A57-8E9D-9D8C1DB2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77" y="926526"/>
            <a:ext cx="3338623" cy="15402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координацию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A9EA1F-1406-494D-8B1D-3E5C92036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6610" y="3802207"/>
            <a:ext cx="3103283" cy="2327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934D30-182F-468E-9C47-520B75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86453" y="665379"/>
            <a:ext cx="2982227" cy="223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6302E3-6CD6-4657-AAF0-71281CD9B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489514" y="2103433"/>
            <a:ext cx="3088555" cy="2316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4D4265-38B9-4A2A-A2CD-B8030321B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53964" y="3364352"/>
            <a:ext cx="3097864" cy="2323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C897329-DA51-4E3A-ABF0-578D82AB9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227" y="673613"/>
            <a:ext cx="2914419" cy="218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3CECBA8-FCD7-46D8-9CEB-0629D605C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16412" y="3858544"/>
            <a:ext cx="3014799" cy="226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840787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05E52-A0F5-4587-970F-5BE0C915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808" y="557868"/>
            <a:ext cx="3344636" cy="804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лазодвигательные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2FCDC46-A6FC-4BB6-AB3A-224AE5D17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78" y="436517"/>
            <a:ext cx="3361633" cy="2521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7B0567-446C-4EFA-86A5-469C64FE1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685" y="362409"/>
            <a:ext cx="3412760" cy="255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853107-1574-403A-9D84-1FF7BCF41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8165805" y="3795862"/>
            <a:ext cx="3664688" cy="2748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29FFDD-7578-49DB-A209-2995C4DE4A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87" y="3742660"/>
            <a:ext cx="3593853" cy="2695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0D09465-33D8-49F2-878D-9320BB09E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177" y="1976796"/>
            <a:ext cx="2542408" cy="451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62674054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</TotalTime>
  <Words>82</Words>
  <Application>Microsoft Office PowerPoint</Application>
  <PresentationFormat>Произвольный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«Кинезиологические игры и игровые упражнения на развитие межполушарных связей как средство интеллектуального развития дошкольников»</vt:lpstr>
      <vt:lpstr>Кинезиология – наука о развитии умственных способностей и физического здоровья через определённые двигательные упражнения.</vt:lpstr>
      <vt:lpstr>Цели и задачи кинезиологии  Основной целью кинезиологии является помощь детям, развивающимся с какими-либо проблемами.   Выполняемые упражнения задействуют межполушарные связи, и это способствует:  - улучшению мыслительной работы;  - развивает мелкую моторику; - улучшаются память, внимание, речь, когнитивные качества, повышают стрессоустойчивость организма.  </vt:lpstr>
      <vt:lpstr>Кинезиологические упражнения –  что это такое? Кинезиологические упражнения – это тренировки, которые существенно улучшают нейронные связи между двумя полушариями, причем  чем эти занятия  интенсивнее, тем  заметнее положительные  изменения в работе мозга. </vt:lpstr>
      <vt:lpstr>дыхательные упражнения</vt:lpstr>
      <vt:lpstr>  точечный массаж</vt:lpstr>
      <vt:lpstr>упражнения , направленные на развитие  общей и мелкой моторики</vt:lpstr>
      <vt:lpstr> упражнения на     координацию</vt:lpstr>
      <vt:lpstr>глазодвигательные  упражнения</vt:lpstr>
      <vt:lpstr>упражнения на растяжку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«Кинезиологические игры и игровые упражнения на развитие межполушарных связей как средство интеллектуального развития дошкольников»</dc:title>
  <dc:creator>Пользователь</dc:creator>
  <cp:lastModifiedBy>Ленка</cp:lastModifiedBy>
  <cp:revision>38</cp:revision>
  <dcterms:created xsi:type="dcterms:W3CDTF">2024-01-23T14:05:21Z</dcterms:created>
  <dcterms:modified xsi:type="dcterms:W3CDTF">2025-03-24T10:18:11Z</dcterms:modified>
</cp:coreProperties>
</file>